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45" r:id="rId4"/>
  </p:sldMasterIdLst>
  <p:notesMasterIdLst>
    <p:notesMasterId r:id="rId103"/>
  </p:notesMasterIdLst>
  <p:sldIdLst>
    <p:sldId id="265" r:id="rId5"/>
    <p:sldId id="682" r:id="rId6"/>
    <p:sldId id="283" r:id="rId7"/>
    <p:sldId id="348" r:id="rId8"/>
    <p:sldId id="357" r:id="rId9"/>
    <p:sldId id="291" r:id="rId10"/>
    <p:sldId id="274" r:id="rId11"/>
    <p:sldId id="322" r:id="rId12"/>
    <p:sldId id="282" r:id="rId13"/>
    <p:sldId id="296" r:id="rId14"/>
    <p:sldId id="310" r:id="rId15"/>
    <p:sldId id="295" r:id="rId16"/>
    <p:sldId id="373" r:id="rId17"/>
    <p:sldId id="371" r:id="rId18"/>
    <p:sldId id="643" r:id="rId19"/>
    <p:sldId id="674" r:id="rId20"/>
    <p:sldId id="675" r:id="rId21"/>
    <p:sldId id="676" r:id="rId22"/>
    <p:sldId id="645" r:id="rId23"/>
    <p:sldId id="372" r:id="rId24"/>
    <p:sldId id="374" r:id="rId25"/>
    <p:sldId id="375" r:id="rId26"/>
    <p:sldId id="376" r:id="rId27"/>
    <p:sldId id="377" r:id="rId28"/>
    <p:sldId id="358" r:id="rId29"/>
    <p:sldId id="378" r:id="rId30"/>
    <p:sldId id="650" r:id="rId31"/>
    <p:sldId id="677" r:id="rId32"/>
    <p:sldId id="670" r:id="rId33"/>
    <p:sldId id="642" r:id="rId34"/>
    <p:sldId id="379" r:id="rId35"/>
    <p:sldId id="380" r:id="rId36"/>
    <p:sldId id="678" r:id="rId37"/>
    <p:sldId id="355" r:id="rId38"/>
    <p:sldId id="381" r:id="rId39"/>
    <p:sldId id="382" r:id="rId40"/>
    <p:sldId id="383" r:id="rId41"/>
    <p:sldId id="384" r:id="rId42"/>
    <p:sldId id="385" r:id="rId43"/>
    <p:sldId id="367" r:id="rId44"/>
    <p:sldId id="276" r:id="rId45"/>
    <p:sldId id="387" r:id="rId46"/>
    <p:sldId id="332" r:id="rId47"/>
    <p:sldId id="294" r:id="rId48"/>
    <p:sldId id="442" r:id="rId49"/>
    <p:sldId id="443" r:id="rId50"/>
    <p:sldId id="314" r:id="rId51"/>
    <p:sldId id="388" r:id="rId52"/>
    <p:sldId id="438" r:id="rId53"/>
    <p:sldId id="389" r:id="rId54"/>
    <p:sldId id="275" r:id="rId55"/>
    <p:sldId id="685" r:id="rId56"/>
    <p:sldId id="390" r:id="rId57"/>
    <p:sldId id="393" r:id="rId58"/>
    <p:sldId id="684" r:id="rId59"/>
    <p:sldId id="394" r:id="rId60"/>
    <p:sldId id="395" r:id="rId61"/>
    <p:sldId id="260" r:id="rId62"/>
    <p:sldId id="671" r:id="rId63"/>
    <p:sldId id="396" r:id="rId64"/>
    <p:sldId id="397" r:id="rId65"/>
    <p:sldId id="398" r:id="rId66"/>
    <p:sldId id="399" r:id="rId67"/>
    <p:sldId id="429" r:id="rId68"/>
    <p:sldId id="401" r:id="rId69"/>
    <p:sldId id="404" r:id="rId70"/>
    <p:sldId id="405" r:id="rId71"/>
    <p:sldId id="406" r:id="rId72"/>
    <p:sldId id="439" r:id="rId73"/>
    <p:sldId id="408" r:id="rId74"/>
    <p:sldId id="410" r:id="rId75"/>
    <p:sldId id="688" r:id="rId76"/>
    <p:sldId id="686" r:id="rId77"/>
    <p:sldId id="411" r:id="rId78"/>
    <p:sldId id="412" r:id="rId79"/>
    <p:sldId id="413" r:id="rId80"/>
    <p:sldId id="414" r:id="rId81"/>
    <p:sldId id="416" r:id="rId82"/>
    <p:sldId id="417" r:id="rId83"/>
    <p:sldId id="679" r:id="rId84"/>
    <p:sldId id="418" r:id="rId85"/>
    <p:sldId id="672" r:id="rId86"/>
    <p:sldId id="419" r:id="rId87"/>
    <p:sldId id="420" r:id="rId88"/>
    <p:sldId id="421" r:id="rId89"/>
    <p:sldId id="422" r:id="rId90"/>
    <p:sldId id="423" r:id="rId91"/>
    <p:sldId id="424" r:id="rId92"/>
    <p:sldId id="425" r:id="rId93"/>
    <p:sldId id="426" r:id="rId94"/>
    <p:sldId id="427" r:id="rId95"/>
    <p:sldId id="428" r:id="rId96"/>
    <p:sldId id="680" r:id="rId97"/>
    <p:sldId id="673" r:id="rId98"/>
    <p:sldId id="441" r:id="rId99"/>
    <p:sldId id="440" r:id="rId100"/>
    <p:sldId id="681" r:id="rId101"/>
    <p:sldId id="290"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4D5BE-506E-450E-8A6A-D1F6379FB77E}" v="31" dt="2022-04-04T23:23:48.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581" autoAdjust="0"/>
  </p:normalViewPr>
  <p:slideViewPr>
    <p:cSldViewPr snapToGrid="0">
      <p:cViewPr varScale="1">
        <p:scale>
          <a:sx n="56" d="100"/>
          <a:sy n="56" d="100"/>
        </p:scale>
        <p:origin x="10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9CB397-B6AF-4A60-8359-608F15C109D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0B890D9-17D8-41B4-AFBC-AD53319576F8}">
      <dgm:prSet/>
      <dgm:spPr/>
      <dgm:t>
        <a:bodyPr/>
        <a:lstStyle/>
        <a:p>
          <a:r>
            <a:rPr lang="en-US" b="1" dirty="0"/>
            <a:t>Parent Peer Group</a:t>
          </a:r>
          <a:endParaRPr lang="en-US" dirty="0"/>
        </a:p>
      </dgm:t>
    </dgm:pt>
    <dgm:pt modelId="{246046D5-9076-4E5A-9E30-420D6C0FC008}" type="parTrans" cxnId="{18C35892-4867-49D8-89A3-091BA25F5574}">
      <dgm:prSet/>
      <dgm:spPr/>
      <dgm:t>
        <a:bodyPr/>
        <a:lstStyle/>
        <a:p>
          <a:endParaRPr lang="en-US"/>
        </a:p>
      </dgm:t>
    </dgm:pt>
    <dgm:pt modelId="{71F0F43C-E7DC-4F9B-AB02-5CA3D40A5D24}" type="sibTrans" cxnId="{18C35892-4867-49D8-89A3-091BA25F5574}">
      <dgm:prSet/>
      <dgm:spPr/>
      <dgm:t>
        <a:bodyPr/>
        <a:lstStyle/>
        <a:p>
          <a:endParaRPr lang="en-US"/>
        </a:p>
      </dgm:t>
    </dgm:pt>
    <dgm:pt modelId="{088BB75F-3F71-4C20-BA56-2A3E50645330}">
      <dgm:prSet/>
      <dgm:spPr/>
      <dgm:t>
        <a:bodyPr/>
        <a:lstStyle/>
        <a:p>
          <a:r>
            <a:rPr lang="en-US" b="1" dirty="0"/>
            <a:t>Parent Pilot Kit</a:t>
          </a:r>
          <a:endParaRPr lang="en-US" dirty="0"/>
        </a:p>
      </dgm:t>
    </dgm:pt>
    <dgm:pt modelId="{BF06457B-A2A6-47DA-BF6C-BEC0BC924863}" type="parTrans" cxnId="{69B85FE3-BBDA-4C44-B6BE-EF89080FFF21}">
      <dgm:prSet/>
      <dgm:spPr/>
      <dgm:t>
        <a:bodyPr/>
        <a:lstStyle/>
        <a:p>
          <a:endParaRPr lang="en-US"/>
        </a:p>
      </dgm:t>
    </dgm:pt>
    <dgm:pt modelId="{1FE58798-C952-4B64-84E3-CC4CD66F4234}" type="sibTrans" cxnId="{69B85FE3-BBDA-4C44-B6BE-EF89080FFF21}">
      <dgm:prSet/>
      <dgm:spPr/>
      <dgm:t>
        <a:bodyPr/>
        <a:lstStyle/>
        <a:p>
          <a:endParaRPr lang="en-US"/>
        </a:p>
      </dgm:t>
    </dgm:pt>
    <dgm:pt modelId="{753B46E0-7B39-4B24-A3A3-2C0B3DFFE534}" type="pres">
      <dgm:prSet presAssocID="{EF9CB397-B6AF-4A60-8359-608F15C109DE}" presName="hierChild1" presStyleCnt="0">
        <dgm:presLayoutVars>
          <dgm:chPref val="1"/>
          <dgm:dir/>
          <dgm:animOne val="branch"/>
          <dgm:animLvl val="lvl"/>
          <dgm:resizeHandles/>
        </dgm:presLayoutVars>
      </dgm:prSet>
      <dgm:spPr/>
    </dgm:pt>
    <dgm:pt modelId="{93FD58B0-FFD6-4130-BC2E-BAF3AB609BC9}" type="pres">
      <dgm:prSet presAssocID="{60B890D9-17D8-41B4-AFBC-AD53319576F8}" presName="hierRoot1" presStyleCnt="0"/>
      <dgm:spPr/>
    </dgm:pt>
    <dgm:pt modelId="{A2E8462F-CCFE-4284-8941-C54FE2AB6AFE}" type="pres">
      <dgm:prSet presAssocID="{60B890D9-17D8-41B4-AFBC-AD53319576F8}" presName="composite" presStyleCnt="0"/>
      <dgm:spPr/>
    </dgm:pt>
    <dgm:pt modelId="{623E6104-FD57-49B8-B1B6-6F19410D4603}" type="pres">
      <dgm:prSet presAssocID="{60B890D9-17D8-41B4-AFBC-AD53319576F8}" presName="background" presStyleLbl="node0" presStyleIdx="0" presStyleCnt="2"/>
      <dgm:spPr/>
    </dgm:pt>
    <dgm:pt modelId="{C82B4ED1-F404-42FF-B4A2-C2C2469B0773}" type="pres">
      <dgm:prSet presAssocID="{60B890D9-17D8-41B4-AFBC-AD53319576F8}" presName="text" presStyleLbl="fgAcc0" presStyleIdx="0" presStyleCnt="2">
        <dgm:presLayoutVars>
          <dgm:chPref val="3"/>
        </dgm:presLayoutVars>
      </dgm:prSet>
      <dgm:spPr/>
    </dgm:pt>
    <dgm:pt modelId="{01766168-CFEE-45F1-B038-7F0C245001E8}" type="pres">
      <dgm:prSet presAssocID="{60B890D9-17D8-41B4-AFBC-AD53319576F8}" presName="hierChild2" presStyleCnt="0"/>
      <dgm:spPr/>
    </dgm:pt>
    <dgm:pt modelId="{A3FA8E4C-A4AC-4FDC-8734-21C4B18C1DC4}" type="pres">
      <dgm:prSet presAssocID="{088BB75F-3F71-4C20-BA56-2A3E50645330}" presName="hierRoot1" presStyleCnt="0"/>
      <dgm:spPr/>
    </dgm:pt>
    <dgm:pt modelId="{4BDB3669-C28D-4748-B23A-B00824B20A31}" type="pres">
      <dgm:prSet presAssocID="{088BB75F-3F71-4C20-BA56-2A3E50645330}" presName="composite" presStyleCnt="0"/>
      <dgm:spPr/>
    </dgm:pt>
    <dgm:pt modelId="{B7C4617D-5773-43CC-A037-DF8BB468CBBE}" type="pres">
      <dgm:prSet presAssocID="{088BB75F-3F71-4C20-BA56-2A3E50645330}" presName="background" presStyleLbl="node0" presStyleIdx="1" presStyleCnt="2"/>
      <dgm:spPr/>
    </dgm:pt>
    <dgm:pt modelId="{9AC2B577-FDC6-423F-AB9B-D380CD41D4A4}" type="pres">
      <dgm:prSet presAssocID="{088BB75F-3F71-4C20-BA56-2A3E50645330}" presName="text" presStyleLbl="fgAcc0" presStyleIdx="1" presStyleCnt="2">
        <dgm:presLayoutVars>
          <dgm:chPref val="3"/>
        </dgm:presLayoutVars>
      </dgm:prSet>
      <dgm:spPr/>
    </dgm:pt>
    <dgm:pt modelId="{A805AA50-217E-47A0-8F0E-BCAD368B7D5C}" type="pres">
      <dgm:prSet presAssocID="{088BB75F-3F71-4C20-BA56-2A3E50645330}" presName="hierChild2" presStyleCnt="0"/>
      <dgm:spPr/>
    </dgm:pt>
  </dgm:ptLst>
  <dgm:cxnLst>
    <dgm:cxn modelId="{E57C4619-A7E7-45CA-9790-B2057B5608C8}" type="presOf" srcId="{088BB75F-3F71-4C20-BA56-2A3E50645330}" destId="{9AC2B577-FDC6-423F-AB9B-D380CD41D4A4}" srcOrd="0" destOrd="0" presId="urn:microsoft.com/office/officeart/2005/8/layout/hierarchy1"/>
    <dgm:cxn modelId="{18C35892-4867-49D8-89A3-091BA25F5574}" srcId="{EF9CB397-B6AF-4A60-8359-608F15C109DE}" destId="{60B890D9-17D8-41B4-AFBC-AD53319576F8}" srcOrd="0" destOrd="0" parTransId="{246046D5-9076-4E5A-9E30-420D6C0FC008}" sibTransId="{71F0F43C-E7DC-4F9B-AB02-5CA3D40A5D24}"/>
    <dgm:cxn modelId="{C602C4BD-F3F7-4996-8B01-DF4A00D09C81}" type="presOf" srcId="{60B890D9-17D8-41B4-AFBC-AD53319576F8}" destId="{C82B4ED1-F404-42FF-B4A2-C2C2469B0773}" srcOrd="0" destOrd="0" presId="urn:microsoft.com/office/officeart/2005/8/layout/hierarchy1"/>
    <dgm:cxn modelId="{926988DE-8125-4A35-934E-DBFA70D35097}" type="presOf" srcId="{EF9CB397-B6AF-4A60-8359-608F15C109DE}" destId="{753B46E0-7B39-4B24-A3A3-2C0B3DFFE534}" srcOrd="0" destOrd="0" presId="urn:microsoft.com/office/officeart/2005/8/layout/hierarchy1"/>
    <dgm:cxn modelId="{69B85FE3-BBDA-4C44-B6BE-EF89080FFF21}" srcId="{EF9CB397-B6AF-4A60-8359-608F15C109DE}" destId="{088BB75F-3F71-4C20-BA56-2A3E50645330}" srcOrd="1" destOrd="0" parTransId="{BF06457B-A2A6-47DA-BF6C-BEC0BC924863}" sibTransId="{1FE58798-C952-4B64-84E3-CC4CD66F4234}"/>
    <dgm:cxn modelId="{9A20430E-593C-47FD-83C2-9DBC39DCB290}" type="presParOf" srcId="{753B46E0-7B39-4B24-A3A3-2C0B3DFFE534}" destId="{93FD58B0-FFD6-4130-BC2E-BAF3AB609BC9}" srcOrd="0" destOrd="0" presId="urn:microsoft.com/office/officeart/2005/8/layout/hierarchy1"/>
    <dgm:cxn modelId="{7409520A-7D19-48E0-AE3D-FEA0ACBDE17C}" type="presParOf" srcId="{93FD58B0-FFD6-4130-BC2E-BAF3AB609BC9}" destId="{A2E8462F-CCFE-4284-8941-C54FE2AB6AFE}" srcOrd="0" destOrd="0" presId="urn:microsoft.com/office/officeart/2005/8/layout/hierarchy1"/>
    <dgm:cxn modelId="{068BC401-4792-4AB5-A907-8DC404B28DE6}" type="presParOf" srcId="{A2E8462F-CCFE-4284-8941-C54FE2AB6AFE}" destId="{623E6104-FD57-49B8-B1B6-6F19410D4603}" srcOrd="0" destOrd="0" presId="urn:microsoft.com/office/officeart/2005/8/layout/hierarchy1"/>
    <dgm:cxn modelId="{9371FE55-4190-40F0-9603-311FBC2B4436}" type="presParOf" srcId="{A2E8462F-CCFE-4284-8941-C54FE2AB6AFE}" destId="{C82B4ED1-F404-42FF-B4A2-C2C2469B0773}" srcOrd="1" destOrd="0" presId="urn:microsoft.com/office/officeart/2005/8/layout/hierarchy1"/>
    <dgm:cxn modelId="{66500DB4-137F-4559-8302-5CBC0DFA8097}" type="presParOf" srcId="{93FD58B0-FFD6-4130-BC2E-BAF3AB609BC9}" destId="{01766168-CFEE-45F1-B038-7F0C245001E8}" srcOrd="1" destOrd="0" presId="urn:microsoft.com/office/officeart/2005/8/layout/hierarchy1"/>
    <dgm:cxn modelId="{3FE7CC61-D60F-442F-BE11-BC6D3E993CEF}" type="presParOf" srcId="{753B46E0-7B39-4B24-A3A3-2C0B3DFFE534}" destId="{A3FA8E4C-A4AC-4FDC-8734-21C4B18C1DC4}" srcOrd="1" destOrd="0" presId="urn:microsoft.com/office/officeart/2005/8/layout/hierarchy1"/>
    <dgm:cxn modelId="{18CD47D6-6B17-454A-819D-96E17109F43C}" type="presParOf" srcId="{A3FA8E4C-A4AC-4FDC-8734-21C4B18C1DC4}" destId="{4BDB3669-C28D-4748-B23A-B00824B20A31}" srcOrd="0" destOrd="0" presId="urn:microsoft.com/office/officeart/2005/8/layout/hierarchy1"/>
    <dgm:cxn modelId="{24477D4F-B73C-4705-BF92-FE51650868BB}" type="presParOf" srcId="{4BDB3669-C28D-4748-B23A-B00824B20A31}" destId="{B7C4617D-5773-43CC-A037-DF8BB468CBBE}" srcOrd="0" destOrd="0" presId="urn:microsoft.com/office/officeart/2005/8/layout/hierarchy1"/>
    <dgm:cxn modelId="{C69ED35F-DEF2-44D0-84D1-EA83D5733A59}" type="presParOf" srcId="{4BDB3669-C28D-4748-B23A-B00824B20A31}" destId="{9AC2B577-FDC6-423F-AB9B-D380CD41D4A4}" srcOrd="1" destOrd="0" presId="urn:microsoft.com/office/officeart/2005/8/layout/hierarchy1"/>
    <dgm:cxn modelId="{A403F8A4-B69B-4A27-8FBC-4B7B15F0ABE3}" type="presParOf" srcId="{A3FA8E4C-A4AC-4FDC-8734-21C4B18C1DC4}" destId="{A805AA50-217E-47A0-8F0E-BCAD368B7D5C}"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E6104-FD57-49B8-B1B6-6F19410D4603}">
      <dsp:nvSpPr>
        <dsp:cNvPr id="0" name=""/>
        <dsp:cNvSpPr/>
      </dsp:nvSpPr>
      <dsp:spPr>
        <a:xfrm>
          <a:off x="1307734" y="913"/>
          <a:ext cx="3689717" cy="23429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B4ED1-F404-42FF-B4A2-C2C2469B0773}">
      <dsp:nvSpPr>
        <dsp:cNvPr id="0" name=""/>
        <dsp:cNvSpPr/>
      </dsp:nvSpPr>
      <dsp:spPr>
        <a:xfrm>
          <a:off x="1717702" y="390384"/>
          <a:ext cx="3689717" cy="23429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Parent Peer Group</a:t>
          </a:r>
          <a:endParaRPr lang="en-US" sz="4800" kern="1200" dirty="0"/>
        </a:p>
      </dsp:txBody>
      <dsp:txXfrm>
        <a:off x="1786325" y="459007"/>
        <a:ext cx="3552471" cy="2205724"/>
      </dsp:txXfrm>
    </dsp:sp>
    <dsp:sp modelId="{B7C4617D-5773-43CC-A037-DF8BB468CBBE}">
      <dsp:nvSpPr>
        <dsp:cNvPr id="0" name=""/>
        <dsp:cNvSpPr/>
      </dsp:nvSpPr>
      <dsp:spPr>
        <a:xfrm>
          <a:off x="5817389" y="913"/>
          <a:ext cx="3689717" cy="23429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2B577-FDC6-423F-AB9B-D380CD41D4A4}">
      <dsp:nvSpPr>
        <dsp:cNvPr id="0" name=""/>
        <dsp:cNvSpPr/>
      </dsp:nvSpPr>
      <dsp:spPr>
        <a:xfrm>
          <a:off x="6227357" y="390384"/>
          <a:ext cx="3689717" cy="23429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Parent Pilot Kit</a:t>
          </a:r>
          <a:endParaRPr lang="en-US" sz="4800" kern="1200" dirty="0"/>
        </a:p>
      </dsp:txBody>
      <dsp:txXfrm>
        <a:off x="6295980" y="459007"/>
        <a:ext cx="3552471" cy="22057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8D279-7730-450E-A84A-7CEA2A5AB47D}"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8C411-8F9C-49A4-8E24-774F99C9417E}" type="slidenum">
              <a:rPr lang="en-US" smtClean="0"/>
              <a:t>‹#›</a:t>
            </a:fld>
            <a:endParaRPr lang="en-US"/>
          </a:p>
        </p:txBody>
      </p:sp>
    </p:spTree>
    <p:extLst>
      <p:ext uri="{BB962C8B-B14F-4D97-AF65-F5344CB8AC3E}">
        <p14:creationId xmlns:p14="http://schemas.microsoft.com/office/powerpoint/2010/main" val="3543202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2E49E92-276C-40E1-993D-94D7C5D3E83B}"/>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Parent Peer Group Master Training</a:t>
            </a:r>
          </a:p>
        </p:txBody>
      </p:sp>
      <p:sp>
        <p:nvSpPr>
          <p:cNvPr id="9219" name="Rectangle 6">
            <a:extLst>
              <a:ext uri="{FF2B5EF4-FFF2-40B4-BE49-F238E27FC236}">
                <a16:creationId xmlns:a16="http://schemas.microsoft.com/office/drawing/2014/main" id="{E0F17FA2-DFC8-4E99-8F79-017FD62DD1E6}"/>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Informed Families | Copyright 2009 | 305-856-4886 | www.informedfamilies.org</a:t>
            </a:r>
          </a:p>
        </p:txBody>
      </p:sp>
      <p:sp>
        <p:nvSpPr>
          <p:cNvPr id="9220" name="Rectangle 7">
            <a:extLst>
              <a:ext uri="{FF2B5EF4-FFF2-40B4-BE49-F238E27FC236}">
                <a16:creationId xmlns:a16="http://schemas.microsoft.com/office/drawing/2014/main" id="{CAA289AA-A7DE-4DE7-B40D-27737F0984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30282A-CA55-4504-AB0B-412992529677}" type="slidenum">
              <a:rPr lang="en-US" altLang="en-US" sz="1300" smtClean="0"/>
              <a:pPr>
                <a:spcBef>
                  <a:spcPct val="0"/>
                </a:spcBef>
              </a:pPr>
              <a:t>1</a:t>
            </a:fld>
            <a:endParaRPr lang="en-US" altLang="en-US" sz="1300" dirty="0"/>
          </a:p>
        </p:txBody>
      </p:sp>
      <p:sp>
        <p:nvSpPr>
          <p:cNvPr id="9221" name="Rectangle 2">
            <a:extLst>
              <a:ext uri="{FF2B5EF4-FFF2-40B4-BE49-F238E27FC236}">
                <a16:creationId xmlns:a16="http://schemas.microsoft.com/office/drawing/2014/main" id="{E99E4844-C9D5-4303-9B85-261561B1375B}"/>
              </a:ext>
            </a:extLst>
          </p:cNvPr>
          <p:cNvSpPr>
            <a:spLocks noGrp="1" noRot="1" noChangeAspect="1" noChangeArrowheads="1" noTextEdit="1"/>
          </p:cNvSpPr>
          <p:nvPr>
            <p:ph type="sldImg"/>
          </p:nvPr>
        </p:nvSpPr>
        <p:spPr>
          <a:ln/>
        </p:spPr>
      </p:sp>
      <p:sp>
        <p:nvSpPr>
          <p:cNvPr id="9222" name="Rectangle 3">
            <a:extLst>
              <a:ext uri="{FF2B5EF4-FFF2-40B4-BE49-F238E27FC236}">
                <a16:creationId xmlns:a16="http://schemas.microsoft.com/office/drawing/2014/main" id="{C8EAC5A3-9A98-4434-A483-3EB52A4431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Refer to Handouts, brochures or informedfamilies.org links for additional information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C6921D8-CCC2-48C5-8990-A135023DC270}"/>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33795" name="Rectangle 6">
            <a:extLst>
              <a:ext uri="{FF2B5EF4-FFF2-40B4-BE49-F238E27FC236}">
                <a16:creationId xmlns:a16="http://schemas.microsoft.com/office/drawing/2014/main" id="{4E7B6F69-F08C-47A1-8A58-A4C4087337F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33796" name="Rectangle 7">
            <a:extLst>
              <a:ext uri="{FF2B5EF4-FFF2-40B4-BE49-F238E27FC236}">
                <a16:creationId xmlns:a16="http://schemas.microsoft.com/office/drawing/2014/main" id="{950EF040-0B7A-4619-9092-30FBD578AC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9029F8-0376-4A83-9284-B99167F0F194}" type="slidenum">
              <a:rPr lang="en-US" altLang="en-US" sz="1300" smtClean="0"/>
              <a:pPr>
                <a:spcBef>
                  <a:spcPct val="0"/>
                </a:spcBef>
              </a:pPr>
              <a:t>11</a:t>
            </a:fld>
            <a:endParaRPr lang="en-US" altLang="en-US" sz="1300"/>
          </a:p>
        </p:txBody>
      </p:sp>
      <p:sp>
        <p:nvSpPr>
          <p:cNvPr id="33797" name="Rectangle 2">
            <a:extLst>
              <a:ext uri="{FF2B5EF4-FFF2-40B4-BE49-F238E27FC236}">
                <a16:creationId xmlns:a16="http://schemas.microsoft.com/office/drawing/2014/main" id="{BABE62D6-5900-495D-9EDC-37B69D5E36B5}"/>
              </a:ext>
            </a:extLst>
          </p:cNvPr>
          <p:cNvSpPr>
            <a:spLocks noGrp="1" noRot="1" noChangeAspect="1" noChangeArrowheads="1" noTextEdit="1"/>
          </p:cNvSpPr>
          <p:nvPr>
            <p:ph type="sldImg"/>
          </p:nvPr>
        </p:nvSpPr>
        <p:spPr>
          <a:ln/>
        </p:spPr>
      </p:sp>
      <p:sp>
        <p:nvSpPr>
          <p:cNvPr id="33798" name="Rectangle 3">
            <a:extLst>
              <a:ext uri="{FF2B5EF4-FFF2-40B4-BE49-F238E27FC236}">
                <a16:creationId xmlns:a16="http://schemas.microsoft.com/office/drawing/2014/main" id="{3A46255C-4017-4B2A-9023-491CAF0A7D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People may have a distorted view of the world. A knowledge their distortion (situation) before you can change their behavior. </a:t>
            </a:r>
          </a:p>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69FD3D6-7A6F-4705-B150-BF02DE7DD256}"/>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35843" name="Rectangle 6">
            <a:extLst>
              <a:ext uri="{FF2B5EF4-FFF2-40B4-BE49-F238E27FC236}">
                <a16:creationId xmlns:a16="http://schemas.microsoft.com/office/drawing/2014/main" id="{1F998BF0-A61D-405B-AE50-5F1240D05D5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35844" name="Rectangle 7">
            <a:extLst>
              <a:ext uri="{FF2B5EF4-FFF2-40B4-BE49-F238E27FC236}">
                <a16:creationId xmlns:a16="http://schemas.microsoft.com/office/drawing/2014/main" id="{4421CD01-07D0-4FDE-92EA-67062B644AA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8C89C0-2262-430C-B133-2FB21E12D849}" type="slidenum">
              <a:rPr lang="en-US" altLang="en-US" sz="1300" smtClean="0"/>
              <a:pPr>
                <a:spcBef>
                  <a:spcPct val="0"/>
                </a:spcBef>
              </a:pPr>
              <a:t>12</a:t>
            </a:fld>
            <a:endParaRPr lang="en-US" altLang="en-US" sz="1300"/>
          </a:p>
        </p:txBody>
      </p:sp>
      <p:sp>
        <p:nvSpPr>
          <p:cNvPr id="35845" name="Rectangle 2">
            <a:extLst>
              <a:ext uri="{FF2B5EF4-FFF2-40B4-BE49-F238E27FC236}">
                <a16:creationId xmlns:a16="http://schemas.microsoft.com/office/drawing/2014/main" id="{2373970B-3128-4F44-838C-F7D1AA44B6F6}"/>
              </a:ext>
            </a:extLst>
          </p:cNvPr>
          <p:cNvSpPr>
            <a:spLocks noGrp="1" noRot="1" noChangeAspect="1" noChangeArrowheads="1" noTextEdit="1"/>
          </p:cNvSpPr>
          <p:nvPr>
            <p:ph type="sldImg"/>
          </p:nvPr>
        </p:nvSpPr>
        <p:spPr>
          <a:ln/>
        </p:spPr>
      </p:sp>
      <p:sp>
        <p:nvSpPr>
          <p:cNvPr id="35846" name="Rectangle 3">
            <a:extLst>
              <a:ext uri="{FF2B5EF4-FFF2-40B4-BE49-F238E27FC236}">
                <a16:creationId xmlns:a16="http://schemas.microsoft.com/office/drawing/2014/main" id="{36DAFBBF-CFB7-4B6F-B21C-D02469BF61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-Each person experiences life through his/her own reality and a child’s reality is different than an adult’s. </a:t>
            </a:r>
          </a:p>
          <a:p>
            <a:pPr eaLnBrk="1" hangingPunct="1"/>
            <a:r>
              <a:rPr lang="en-US" altLang="en-US" dirty="0"/>
              <a:t>-</a:t>
            </a:r>
          </a:p>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D01B32D-9464-4D2A-8A9B-FA085438DEA8}"/>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82947" name="Rectangle 6">
            <a:extLst>
              <a:ext uri="{FF2B5EF4-FFF2-40B4-BE49-F238E27FC236}">
                <a16:creationId xmlns:a16="http://schemas.microsoft.com/office/drawing/2014/main" id="{50D56D28-0329-43F7-A0F6-B6897B8AFAF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82948" name="Rectangle 7">
            <a:extLst>
              <a:ext uri="{FF2B5EF4-FFF2-40B4-BE49-F238E27FC236}">
                <a16:creationId xmlns:a16="http://schemas.microsoft.com/office/drawing/2014/main" id="{E5578B55-3504-45F7-8E5D-A3EAF4F24D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0AEE6A-F0A4-435F-987A-F9B48A432BA7}" type="slidenum">
              <a:rPr lang="en-US" altLang="en-US" sz="1300" smtClean="0"/>
              <a:pPr>
                <a:spcBef>
                  <a:spcPct val="0"/>
                </a:spcBef>
              </a:pPr>
              <a:t>13</a:t>
            </a:fld>
            <a:endParaRPr lang="en-US" altLang="en-US" sz="1300"/>
          </a:p>
        </p:txBody>
      </p:sp>
      <p:sp>
        <p:nvSpPr>
          <p:cNvPr id="82949" name="Rectangle 7">
            <a:extLst>
              <a:ext uri="{FF2B5EF4-FFF2-40B4-BE49-F238E27FC236}">
                <a16:creationId xmlns:a16="http://schemas.microsoft.com/office/drawing/2014/main" id="{3DF4D4A9-8A9F-4C9B-B732-95E3F503D880}"/>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1960158-771F-428D-81F4-0CD26303F232}" type="slidenum">
              <a:rPr lang="en-US" altLang="en-US" sz="1300"/>
              <a:pPr algn="r" eaLnBrk="1" hangingPunct="1">
                <a:spcBef>
                  <a:spcPct val="0"/>
                </a:spcBef>
              </a:pPr>
              <a:t>13</a:t>
            </a:fld>
            <a:endParaRPr lang="en-US" altLang="en-US" sz="1300"/>
          </a:p>
        </p:txBody>
      </p:sp>
      <p:sp>
        <p:nvSpPr>
          <p:cNvPr id="82950" name="Rectangle 2">
            <a:extLst>
              <a:ext uri="{FF2B5EF4-FFF2-40B4-BE49-F238E27FC236}">
                <a16:creationId xmlns:a16="http://schemas.microsoft.com/office/drawing/2014/main" id="{21BE49A6-F5FA-40EC-9281-D1DE38D5972B}"/>
              </a:ext>
            </a:extLst>
          </p:cNvPr>
          <p:cNvSpPr>
            <a:spLocks noGrp="1" noRot="1" noChangeAspect="1" noChangeArrowheads="1" noTextEdit="1"/>
          </p:cNvSpPr>
          <p:nvPr>
            <p:ph type="sldImg"/>
          </p:nvPr>
        </p:nvSpPr>
        <p:spPr>
          <a:ln/>
        </p:spPr>
      </p:sp>
      <p:sp>
        <p:nvSpPr>
          <p:cNvPr id="82951" name="Rectangle 3">
            <a:extLst>
              <a:ext uri="{FF2B5EF4-FFF2-40B4-BE49-F238E27FC236}">
                <a16:creationId xmlns:a16="http://schemas.microsoft.com/office/drawing/2014/main" id="{5DAC7C60-E27D-453D-8B55-1D57B699E98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07E2BCA0-427A-441D-836B-6F9F0C106AE8}"/>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78851" name="Rectangle 6">
            <a:extLst>
              <a:ext uri="{FF2B5EF4-FFF2-40B4-BE49-F238E27FC236}">
                <a16:creationId xmlns:a16="http://schemas.microsoft.com/office/drawing/2014/main" id="{361EB3F1-BB7D-4DD0-BA43-4BCD596E1A4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78852" name="Rectangle 7">
            <a:extLst>
              <a:ext uri="{FF2B5EF4-FFF2-40B4-BE49-F238E27FC236}">
                <a16:creationId xmlns:a16="http://schemas.microsoft.com/office/drawing/2014/main" id="{CFAEA9C9-4686-45FD-B8B8-3CE629D38C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780C4F-F418-4720-A361-BE2932091EC8}" type="slidenum">
              <a:rPr lang="en-US" altLang="en-US" sz="1300" smtClean="0"/>
              <a:pPr>
                <a:spcBef>
                  <a:spcPct val="0"/>
                </a:spcBef>
              </a:pPr>
              <a:t>14</a:t>
            </a:fld>
            <a:endParaRPr lang="en-US" altLang="en-US" sz="1300"/>
          </a:p>
        </p:txBody>
      </p:sp>
      <p:sp>
        <p:nvSpPr>
          <p:cNvPr id="78853" name="Rectangle 7">
            <a:extLst>
              <a:ext uri="{FF2B5EF4-FFF2-40B4-BE49-F238E27FC236}">
                <a16:creationId xmlns:a16="http://schemas.microsoft.com/office/drawing/2014/main" id="{87DC50DB-D237-4AD3-8B59-E1E7ECEA2528}"/>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1D54749-6C98-473E-9AF1-8B3C954D880D}" type="slidenum">
              <a:rPr lang="en-US" altLang="en-US" sz="1300"/>
              <a:pPr algn="r" eaLnBrk="1" hangingPunct="1">
                <a:spcBef>
                  <a:spcPct val="0"/>
                </a:spcBef>
              </a:pPr>
              <a:t>14</a:t>
            </a:fld>
            <a:endParaRPr lang="en-US" altLang="en-US" sz="1300"/>
          </a:p>
        </p:txBody>
      </p:sp>
      <p:sp>
        <p:nvSpPr>
          <p:cNvPr id="78854" name="Rectangle 2">
            <a:extLst>
              <a:ext uri="{FF2B5EF4-FFF2-40B4-BE49-F238E27FC236}">
                <a16:creationId xmlns:a16="http://schemas.microsoft.com/office/drawing/2014/main" id="{1CCBEFA7-54C8-4BF2-A42F-27AE1B58B393}"/>
              </a:ext>
            </a:extLst>
          </p:cNvPr>
          <p:cNvSpPr>
            <a:spLocks noGrp="1" noRot="1" noChangeAspect="1" noChangeArrowheads="1" noTextEdit="1"/>
          </p:cNvSpPr>
          <p:nvPr>
            <p:ph type="sldImg"/>
          </p:nvPr>
        </p:nvSpPr>
        <p:spPr>
          <a:ln/>
        </p:spPr>
      </p:sp>
      <p:sp>
        <p:nvSpPr>
          <p:cNvPr id="78855" name="Rectangle 3">
            <a:extLst>
              <a:ext uri="{FF2B5EF4-FFF2-40B4-BE49-F238E27FC236}">
                <a16:creationId xmlns:a16="http://schemas.microsoft.com/office/drawing/2014/main" id="{BD5A03DB-225D-456C-A291-0AD32B6073B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4747"/>
                </a:solidFill>
                <a:effectLst/>
                <a:latin typeface="Raleway" pitchFamily="2" charset="0"/>
              </a:rPr>
              <a:t>This brain region gives an individual the capacity to exercise “good judgment” when presented with difficult life situations. Brain research indicating that brain development is not complete until near the age of 25, refers specifically to the development of the prefrontal cortex.</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0D30777-7992-46BA-9455-1FB50720F512}"/>
              </a:ext>
            </a:extLst>
          </p:cNvPr>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defTabSz="922338">
              <a:defRPr sz="2500">
                <a:solidFill>
                  <a:schemeClr val="tx1"/>
                </a:solidFill>
                <a:latin typeface="Times New Roman" panose="02020603050405020304" pitchFamily="18" charset="0"/>
              </a:defRPr>
            </a:lvl1pPr>
            <a:lvl2pPr marL="742950" indent="-285750" defTabSz="922338">
              <a:defRPr sz="2500">
                <a:solidFill>
                  <a:schemeClr val="tx1"/>
                </a:solidFill>
                <a:latin typeface="Times New Roman" panose="02020603050405020304" pitchFamily="18" charset="0"/>
              </a:defRPr>
            </a:lvl2pPr>
            <a:lvl3pPr marL="1143000" indent="-228600" defTabSz="922338">
              <a:defRPr sz="2500">
                <a:solidFill>
                  <a:schemeClr val="tx1"/>
                </a:solidFill>
                <a:latin typeface="Times New Roman" panose="02020603050405020304" pitchFamily="18" charset="0"/>
              </a:defRPr>
            </a:lvl3pPr>
            <a:lvl4pPr marL="1600200" indent="-228600" defTabSz="922338">
              <a:defRPr sz="2500">
                <a:solidFill>
                  <a:schemeClr val="tx1"/>
                </a:solidFill>
                <a:latin typeface="Times New Roman" panose="02020603050405020304" pitchFamily="18" charset="0"/>
              </a:defRPr>
            </a:lvl4pPr>
            <a:lvl5pPr marL="2057400" indent="-228600" defTabSz="922338">
              <a:defRPr sz="25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500">
                <a:solidFill>
                  <a:schemeClr val="tx1"/>
                </a:solidFill>
                <a:latin typeface="Times New Roman" panose="02020603050405020304" pitchFamily="18" charset="0"/>
              </a:defRPr>
            </a:lvl9pPr>
          </a:lstStyle>
          <a:p>
            <a:pPr algn="r"/>
            <a:fld id="{B62E1FE5-5264-4533-A48A-A9C2354688B7}" type="slidenum">
              <a:rPr lang="en-US" altLang="en-US" sz="1200"/>
              <a:pPr algn="r"/>
              <a:t>15</a:t>
            </a:fld>
            <a:endParaRPr lang="en-US" altLang="en-US" sz="1200" dirty="0"/>
          </a:p>
        </p:txBody>
      </p:sp>
      <p:sp>
        <p:nvSpPr>
          <p:cNvPr id="28675" name="Rectangle 2">
            <a:extLst>
              <a:ext uri="{FF2B5EF4-FFF2-40B4-BE49-F238E27FC236}">
                <a16:creationId xmlns:a16="http://schemas.microsoft.com/office/drawing/2014/main" id="{276A6AFB-19D9-42E6-B89D-0443C6073823}"/>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20FCA405-4A76-4175-A0B9-6CCC30FDA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Raleway" pitchFamily="2" charset="0"/>
              </a:rPr>
              <a:t>The prefrontal cortex is one of the last regions of the brain to reach maturation. This delay may help to explain why some adolescents act the way they do.</a:t>
            </a:r>
          </a:p>
          <a:p>
            <a:endParaRPr lang="en-US" dirty="0"/>
          </a:p>
        </p:txBody>
      </p:sp>
      <p:sp>
        <p:nvSpPr>
          <p:cNvPr id="4" name="Slide Number Placeholder 3"/>
          <p:cNvSpPr>
            <a:spLocks noGrp="1"/>
          </p:cNvSpPr>
          <p:nvPr>
            <p:ph type="sldNum" sz="quarter" idx="5"/>
          </p:nvPr>
        </p:nvSpPr>
        <p:spPr/>
        <p:txBody>
          <a:bodyPr/>
          <a:lstStyle/>
          <a:p>
            <a:fld id="{3978C411-8F9C-49A4-8E24-774F99C9417E}" type="slidenum">
              <a:rPr lang="en-US" smtClean="0"/>
              <a:t>16</a:t>
            </a:fld>
            <a:endParaRPr lang="en-US" dirty="0"/>
          </a:p>
        </p:txBody>
      </p:sp>
    </p:spTree>
    <p:extLst>
      <p:ext uri="{BB962C8B-B14F-4D97-AF65-F5344CB8AC3E}">
        <p14:creationId xmlns:p14="http://schemas.microsoft.com/office/powerpoint/2010/main" val="292342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8C411-8F9C-49A4-8E24-774F99C9417E}" type="slidenum">
              <a:rPr lang="en-US" smtClean="0"/>
              <a:t>17</a:t>
            </a:fld>
            <a:endParaRPr lang="en-US" dirty="0"/>
          </a:p>
        </p:txBody>
      </p:sp>
    </p:spTree>
    <p:extLst>
      <p:ext uri="{BB962C8B-B14F-4D97-AF65-F5344CB8AC3E}">
        <p14:creationId xmlns:p14="http://schemas.microsoft.com/office/powerpoint/2010/main" val="3509736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a:p>
            <a:pPr eaLnBrk="1" hangingPunct="1"/>
            <a:r>
              <a:rPr lang="en-US" altLang="en-US" dirty="0"/>
              <a:t>-The drives, impulses and emotions as well as changes in motivation that accompany puberty arise before self-control and mature judgement are fully developed. </a:t>
            </a:r>
          </a:p>
          <a:p>
            <a:pPr eaLnBrk="1" hangingPunct="1"/>
            <a:r>
              <a:rPr lang="en-US" altLang="en-US" dirty="0"/>
              <a:t>-The complex neurobehavioral changes that occur in adolescence interact with the social context of adolescence in ways that may further increase risk. </a:t>
            </a:r>
          </a:p>
          <a:p>
            <a:endParaRPr lang="en-US" dirty="0"/>
          </a:p>
        </p:txBody>
      </p:sp>
      <p:sp>
        <p:nvSpPr>
          <p:cNvPr id="4" name="Slide Number Placeholder 3"/>
          <p:cNvSpPr>
            <a:spLocks noGrp="1"/>
          </p:cNvSpPr>
          <p:nvPr>
            <p:ph type="sldNum" sz="quarter" idx="5"/>
          </p:nvPr>
        </p:nvSpPr>
        <p:spPr/>
        <p:txBody>
          <a:bodyPr/>
          <a:lstStyle/>
          <a:p>
            <a:fld id="{3978C411-8F9C-49A4-8E24-774F99C9417E}" type="slidenum">
              <a:rPr lang="en-US" smtClean="0"/>
              <a:t>18</a:t>
            </a:fld>
            <a:endParaRPr lang="en-US" dirty="0"/>
          </a:p>
        </p:txBody>
      </p:sp>
    </p:spTree>
    <p:extLst>
      <p:ext uri="{BB962C8B-B14F-4D97-AF65-F5344CB8AC3E}">
        <p14:creationId xmlns:p14="http://schemas.microsoft.com/office/powerpoint/2010/main" val="3187261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onset of puberty activates new drives, impulses and emotions as well as changes in motivation the decrease in external constraints that attends the beginning of adolescence increases the risk of a number of health problems including alcohol and drug use. </a:t>
            </a:r>
          </a:p>
        </p:txBody>
      </p:sp>
      <p:sp>
        <p:nvSpPr>
          <p:cNvPr id="4" name="Slide Number Placeholder 3"/>
          <p:cNvSpPr>
            <a:spLocks noGrp="1"/>
          </p:cNvSpPr>
          <p:nvPr>
            <p:ph type="sldNum" sz="quarter" idx="5"/>
          </p:nvPr>
        </p:nvSpPr>
        <p:spPr/>
        <p:txBody>
          <a:bodyPr/>
          <a:lstStyle/>
          <a:p>
            <a:fld id="{3978C411-8F9C-49A4-8E24-774F99C9417E}" type="slidenum">
              <a:rPr lang="en-US" smtClean="0"/>
              <a:t>19</a:t>
            </a:fld>
            <a:endParaRPr lang="en-US" dirty="0"/>
          </a:p>
        </p:txBody>
      </p:sp>
    </p:spTree>
    <p:extLst>
      <p:ext uri="{BB962C8B-B14F-4D97-AF65-F5344CB8AC3E}">
        <p14:creationId xmlns:p14="http://schemas.microsoft.com/office/powerpoint/2010/main" val="406844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A8DFE1D-F7D3-4041-A871-BAAB7DCE7B2D}"/>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Parent Peer Group Master Training</a:t>
            </a:r>
          </a:p>
        </p:txBody>
      </p:sp>
      <p:sp>
        <p:nvSpPr>
          <p:cNvPr id="80899" name="Rectangle 6">
            <a:extLst>
              <a:ext uri="{FF2B5EF4-FFF2-40B4-BE49-F238E27FC236}">
                <a16:creationId xmlns:a16="http://schemas.microsoft.com/office/drawing/2014/main" id="{6260C36B-29C2-4D30-96C6-18ADCC995B1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Informed Families | Copyright 2009 | 305-856-4886 | www.informedfamilies.org</a:t>
            </a:r>
          </a:p>
        </p:txBody>
      </p:sp>
      <p:sp>
        <p:nvSpPr>
          <p:cNvPr id="80900" name="Rectangle 7">
            <a:extLst>
              <a:ext uri="{FF2B5EF4-FFF2-40B4-BE49-F238E27FC236}">
                <a16:creationId xmlns:a16="http://schemas.microsoft.com/office/drawing/2014/main" id="{BC5EEBED-CA83-49AA-84FC-493C6732BF0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689385-D046-4397-9A0F-E6B939F5155C}" type="slidenum">
              <a:rPr lang="en-US" altLang="en-US" sz="1300" smtClean="0"/>
              <a:pPr>
                <a:spcBef>
                  <a:spcPct val="0"/>
                </a:spcBef>
              </a:pPr>
              <a:t>20</a:t>
            </a:fld>
            <a:endParaRPr lang="en-US" altLang="en-US" sz="1300" dirty="0"/>
          </a:p>
        </p:txBody>
      </p:sp>
      <p:sp>
        <p:nvSpPr>
          <p:cNvPr id="80901" name="Rectangle 7">
            <a:extLst>
              <a:ext uri="{FF2B5EF4-FFF2-40B4-BE49-F238E27FC236}">
                <a16:creationId xmlns:a16="http://schemas.microsoft.com/office/drawing/2014/main" id="{DB060860-517C-4DCF-BE5F-4A65E2D2B6E4}"/>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0BBEC2E-4EBD-4CB2-A119-8A459ED7A306}" type="slidenum">
              <a:rPr lang="en-US" altLang="en-US" sz="1300"/>
              <a:pPr algn="r" eaLnBrk="1" hangingPunct="1">
                <a:spcBef>
                  <a:spcPct val="0"/>
                </a:spcBef>
              </a:pPr>
              <a:t>20</a:t>
            </a:fld>
            <a:endParaRPr lang="en-US" altLang="en-US" sz="1300" dirty="0"/>
          </a:p>
        </p:txBody>
      </p:sp>
      <p:sp>
        <p:nvSpPr>
          <p:cNvPr id="80902" name="Rectangle 2">
            <a:extLst>
              <a:ext uri="{FF2B5EF4-FFF2-40B4-BE49-F238E27FC236}">
                <a16:creationId xmlns:a16="http://schemas.microsoft.com/office/drawing/2014/main" id="{38BDA324-E24B-424A-9D63-C82C0FBCA3C1}"/>
              </a:ext>
            </a:extLst>
          </p:cNvPr>
          <p:cNvSpPr>
            <a:spLocks noGrp="1" noRot="1" noChangeAspect="1" noChangeArrowheads="1" noTextEdit="1"/>
          </p:cNvSpPr>
          <p:nvPr>
            <p:ph type="sldImg"/>
          </p:nvPr>
        </p:nvSpPr>
        <p:spPr>
          <a:ln/>
        </p:spPr>
      </p:sp>
      <p:sp>
        <p:nvSpPr>
          <p:cNvPr id="80903" name="Rectangle 3">
            <a:extLst>
              <a:ext uri="{FF2B5EF4-FFF2-40B4-BE49-F238E27FC236}">
                <a16:creationId xmlns:a16="http://schemas.microsoft.com/office/drawing/2014/main" id="{F17A0C41-0144-4C2C-8C38-C22B51FAA7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Approaches to prevention and strategies for early identification of children at risk should consider biological, psychological, and social development as well as interaction between factors in determining vulnerability to a variety of health problems.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249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4BBD5AD-3714-4693-804B-18A7610A8FB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Parent Peer Group Master Training</a:t>
            </a:r>
          </a:p>
        </p:txBody>
      </p:sp>
      <p:sp>
        <p:nvSpPr>
          <p:cNvPr id="84995" name="Rectangle 6">
            <a:extLst>
              <a:ext uri="{FF2B5EF4-FFF2-40B4-BE49-F238E27FC236}">
                <a16:creationId xmlns:a16="http://schemas.microsoft.com/office/drawing/2014/main" id="{2E82A6DE-3347-45CC-8E8F-C942A26CD4F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Informed Families | Copyright 2009 | 305-856-4886 | www.informedfamilies.org</a:t>
            </a:r>
          </a:p>
        </p:txBody>
      </p:sp>
      <p:sp>
        <p:nvSpPr>
          <p:cNvPr id="84996" name="Rectangle 7">
            <a:extLst>
              <a:ext uri="{FF2B5EF4-FFF2-40B4-BE49-F238E27FC236}">
                <a16:creationId xmlns:a16="http://schemas.microsoft.com/office/drawing/2014/main" id="{621794C5-F1C2-4153-8A50-CB3117E38A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B37710-6BCB-40C6-86EE-45841C1E833C}" type="slidenum">
              <a:rPr lang="en-US" altLang="en-US" sz="1300" smtClean="0"/>
              <a:pPr>
                <a:spcBef>
                  <a:spcPct val="0"/>
                </a:spcBef>
              </a:pPr>
              <a:t>21</a:t>
            </a:fld>
            <a:endParaRPr lang="en-US" altLang="en-US" sz="1300" dirty="0"/>
          </a:p>
        </p:txBody>
      </p:sp>
      <p:sp>
        <p:nvSpPr>
          <p:cNvPr id="84997" name="Rectangle 7">
            <a:extLst>
              <a:ext uri="{FF2B5EF4-FFF2-40B4-BE49-F238E27FC236}">
                <a16:creationId xmlns:a16="http://schemas.microsoft.com/office/drawing/2014/main" id="{49952BE5-8B08-4BD6-A03E-54BE3DD1A378}"/>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1E34171-6993-454D-8295-1230920E1BDB}" type="slidenum">
              <a:rPr lang="en-US" altLang="en-US" sz="1300"/>
              <a:pPr algn="r" eaLnBrk="1" hangingPunct="1">
                <a:spcBef>
                  <a:spcPct val="0"/>
                </a:spcBef>
              </a:pPr>
              <a:t>21</a:t>
            </a:fld>
            <a:endParaRPr lang="en-US" altLang="en-US" sz="1300" dirty="0"/>
          </a:p>
        </p:txBody>
      </p:sp>
      <p:sp>
        <p:nvSpPr>
          <p:cNvPr id="84998" name="Rectangle 2">
            <a:extLst>
              <a:ext uri="{FF2B5EF4-FFF2-40B4-BE49-F238E27FC236}">
                <a16:creationId xmlns:a16="http://schemas.microsoft.com/office/drawing/2014/main" id="{34E5E786-D85B-4F90-8859-4252E55B2E89}"/>
              </a:ext>
            </a:extLst>
          </p:cNvPr>
          <p:cNvSpPr>
            <a:spLocks noGrp="1" noRot="1" noChangeAspect="1" noChangeArrowheads="1" noTextEdit="1"/>
          </p:cNvSpPr>
          <p:nvPr>
            <p:ph type="sldImg"/>
          </p:nvPr>
        </p:nvSpPr>
        <p:spPr>
          <a:ln/>
        </p:spPr>
      </p:sp>
      <p:sp>
        <p:nvSpPr>
          <p:cNvPr id="84999" name="Rectangle 3">
            <a:extLst>
              <a:ext uri="{FF2B5EF4-FFF2-40B4-BE49-F238E27FC236}">
                <a16:creationId xmlns:a16="http://schemas.microsoft.com/office/drawing/2014/main" id="{2BE303F9-2248-4EC2-84D3-EC2A31C31C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Or to put it another way, it’s almost like a train wreck looking for a place to happen.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101B8A5-6589-4512-9C6E-E6A4656373A6}"/>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Parent Peer Group Master Training</a:t>
            </a:r>
          </a:p>
        </p:txBody>
      </p:sp>
      <p:sp>
        <p:nvSpPr>
          <p:cNvPr id="87043" name="Rectangle 6">
            <a:extLst>
              <a:ext uri="{FF2B5EF4-FFF2-40B4-BE49-F238E27FC236}">
                <a16:creationId xmlns:a16="http://schemas.microsoft.com/office/drawing/2014/main" id="{FFCCF825-6F75-43ED-A160-70CCBDD2F66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Informed Families | Copyright 2009 | 305-856-4886 | www.informedfamilies.org</a:t>
            </a:r>
          </a:p>
        </p:txBody>
      </p:sp>
      <p:sp>
        <p:nvSpPr>
          <p:cNvPr id="87044" name="Rectangle 7">
            <a:extLst>
              <a:ext uri="{FF2B5EF4-FFF2-40B4-BE49-F238E27FC236}">
                <a16:creationId xmlns:a16="http://schemas.microsoft.com/office/drawing/2014/main" id="{3E1CC8C2-DB26-4986-AE3B-D5554F873D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E4A48F-A3EE-4435-9BAC-993541167049}" type="slidenum">
              <a:rPr lang="en-US" altLang="en-US" sz="1300" smtClean="0"/>
              <a:pPr>
                <a:spcBef>
                  <a:spcPct val="0"/>
                </a:spcBef>
              </a:pPr>
              <a:t>22</a:t>
            </a:fld>
            <a:endParaRPr lang="en-US" altLang="en-US" sz="1300" dirty="0"/>
          </a:p>
        </p:txBody>
      </p:sp>
      <p:sp>
        <p:nvSpPr>
          <p:cNvPr id="87045" name="Rectangle 7">
            <a:extLst>
              <a:ext uri="{FF2B5EF4-FFF2-40B4-BE49-F238E27FC236}">
                <a16:creationId xmlns:a16="http://schemas.microsoft.com/office/drawing/2014/main" id="{558171ED-CAEF-48DF-9D17-55AE4912AD2B}"/>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4575543-1598-49BD-8427-8C786987ADB2}" type="slidenum">
              <a:rPr lang="en-US" altLang="en-US" sz="1300"/>
              <a:pPr algn="r" eaLnBrk="1" hangingPunct="1">
                <a:spcBef>
                  <a:spcPct val="0"/>
                </a:spcBef>
              </a:pPr>
              <a:t>22</a:t>
            </a:fld>
            <a:endParaRPr lang="en-US" altLang="en-US" sz="1300" dirty="0"/>
          </a:p>
        </p:txBody>
      </p:sp>
      <p:sp>
        <p:nvSpPr>
          <p:cNvPr id="87046" name="Rectangle 2">
            <a:extLst>
              <a:ext uri="{FF2B5EF4-FFF2-40B4-BE49-F238E27FC236}">
                <a16:creationId xmlns:a16="http://schemas.microsoft.com/office/drawing/2014/main" id="{B30801E4-F84D-4A01-9409-BBA2AC7FAF66}"/>
              </a:ext>
            </a:extLst>
          </p:cNvPr>
          <p:cNvSpPr>
            <a:spLocks noGrp="1" noRot="1" noChangeAspect="1" noChangeArrowheads="1" noTextEdit="1"/>
          </p:cNvSpPr>
          <p:nvPr>
            <p:ph type="sldImg"/>
          </p:nvPr>
        </p:nvSpPr>
        <p:spPr>
          <a:ln/>
        </p:spPr>
      </p:sp>
      <p:sp>
        <p:nvSpPr>
          <p:cNvPr id="87047" name="Rectangle 3">
            <a:extLst>
              <a:ext uri="{FF2B5EF4-FFF2-40B4-BE49-F238E27FC236}">
                <a16:creationId xmlns:a16="http://schemas.microsoft.com/office/drawing/2014/main" id="{E929DC5D-4BE7-4FEC-BA86-9C13CCAE5D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Alcohol-dependent and comparison adolescents completed a 2-hour test battery designed to measure verbal and nonverbal learning and memory perception of spatial relationships, language skills, attention and problem-skills.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656E58F5-FB64-4280-9A80-8B8724E26A1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Parent Peer Group Master Training</a:t>
            </a:r>
          </a:p>
        </p:txBody>
      </p:sp>
      <p:sp>
        <p:nvSpPr>
          <p:cNvPr id="89091" name="Rectangle 6">
            <a:extLst>
              <a:ext uri="{FF2B5EF4-FFF2-40B4-BE49-F238E27FC236}">
                <a16:creationId xmlns:a16="http://schemas.microsoft.com/office/drawing/2014/main" id="{D9094766-B0ED-4CA4-8C5D-43AD7F921A59}"/>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Informed Families | Copyright 2009 | 305-856-4886 | www.informedfamilies.org</a:t>
            </a:r>
          </a:p>
        </p:txBody>
      </p:sp>
      <p:sp>
        <p:nvSpPr>
          <p:cNvPr id="89092" name="Rectangle 7">
            <a:extLst>
              <a:ext uri="{FF2B5EF4-FFF2-40B4-BE49-F238E27FC236}">
                <a16:creationId xmlns:a16="http://schemas.microsoft.com/office/drawing/2014/main" id="{8B1F86E9-4123-4FF5-A372-AABE9EDA93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4A938A-D8EA-4C49-8211-833C2A721487}" type="slidenum">
              <a:rPr lang="en-US" altLang="en-US" sz="1300" smtClean="0"/>
              <a:pPr>
                <a:spcBef>
                  <a:spcPct val="0"/>
                </a:spcBef>
              </a:pPr>
              <a:t>23</a:t>
            </a:fld>
            <a:endParaRPr lang="en-US" altLang="en-US" sz="1300" dirty="0"/>
          </a:p>
        </p:txBody>
      </p:sp>
      <p:sp>
        <p:nvSpPr>
          <p:cNvPr id="89093" name="Rectangle 7">
            <a:extLst>
              <a:ext uri="{FF2B5EF4-FFF2-40B4-BE49-F238E27FC236}">
                <a16:creationId xmlns:a16="http://schemas.microsoft.com/office/drawing/2014/main" id="{AAA4C649-C492-47B5-A236-6BE4A51B0819}"/>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8A5CF08-EE8C-4B22-B13C-68A0DE7152AB}" type="slidenum">
              <a:rPr lang="en-US" altLang="en-US" sz="1300"/>
              <a:pPr algn="r" eaLnBrk="1" hangingPunct="1">
                <a:spcBef>
                  <a:spcPct val="0"/>
                </a:spcBef>
              </a:pPr>
              <a:t>23</a:t>
            </a:fld>
            <a:endParaRPr lang="en-US" altLang="en-US" sz="1300" dirty="0"/>
          </a:p>
        </p:txBody>
      </p:sp>
      <p:sp>
        <p:nvSpPr>
          <p:cNvPr id="89094" name="Rectangle 2">
            <a:extLst>
              <a:ext uri="{FF2B5EF4-FFF2-40B4-BE49-F238E27FC236}">
                <a16:creationId xmlns:a16="http://schemas.microsoft.com/office/drawing/2014/main" id="{266E98F2-BB6B-430F-887B-318EDD37F82B}"/>
              </a:ext>
            </a:extLst>
          </p:cNvPr>
          <p:cNvSpPr>
            <a:spLocks noGrp="1" noRot="1" noChangeAspect="1" noChangeArrowheads="1" noTextEdit="1"/>
          </p:cNvSpPr>
          <p:nvPr>
            <p:ph type="sldImg"/>
          </p:nvPr>
        </p:nvSpPr>
        <p:spPr>
          <a:ln/>
        </p:spPr>
      </p:sp>
      <p:sp>
        <p:nvSpPr>
          <p:cNvPr id="89095" name="Rectangle 3">
            <a:extLst>
              <a:ext uri="{FF2B5EF4-FFF2-40B4-BE49-F238E27FC236}">
                <a16:creationId xmlns:a16="http://schemas.microsoft.com/office/drawing/2014/main" id="{A28D8D96-50A4-40F8-AEE8-E39F03127C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Children begin to acquire alcohol expectancies at a very young age (perhaps as young as 3 or 4 years old). However, by fifth and sixth grade, these expectancies whether or not they have had any personal experience with consuming alcoholic beverages.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2D3FD92-4E3C-4D3D-A110-404EE50F6D2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Parent Peer Group Master Training</a:t>
            </a:r>
          </a:p>
        </p:txBody>
      </p:sp>
      <p:sp>
        <p:nvSpPr>
          <p:cNvPr id="91139" name="Rectangle 6">
            <a:extLst>
              <a:ext uri="{FF2B5EF4-FFF2-40B4-BE49-F238E27FC236}">
                <a16:creationId xmlns:a16="http://schemas.microsoft.com/office/drawing/2014/main" id="{C2E269ED-8A43-4953-A3A9-6E29E56BF92C}"/>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dirty="0"/>
              <a:t>Informed Families | Copyright 2009 | 305-856-4886 | www.informedfamilies.org</a:t>
            </a:r>
          </a:p>
        </p:txBody>
      </p:sp>
      <p:sp>
        <p:nvSpPr>
          <p:cNvPr id="91140" name="Rectangle 7">
            <a:extLst>
              <a:ext uri="{FF2B5EF4-FFF2-40B4-BE49-F238E27FC236}">
                <a16:creationId xmlns:a16="http://schemas.microsoft.com/office/drawing/2014/main" id="{320CDD6A-0DD3-458E-B931-18F66B22D9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514FCB-4997-4D9B-9DA6-F8E603A464F4}" type="slidenum">
              <a:rPr lang="en-US" altLang="en-US" sz="1300" smtClean="0"/>
              <a:pPr>
                <a:spcBef>
                  <a:spcPct val="0"/>
                </a:spcBef>
              </a:pPr>
              <a:t>24</a:t>
            </a:fld>
            <a:endParaRPr lang="en-US" altLang="en-US" sz="1300" dirty="0"/>
          </a:p>
        </p:txBody>
      </p:sp>
      <p:sp>
        <p:nvSpPr>
          <p:cNvPr id="91141" name="Rectangle 7">
            <a:extLst>
              <a:ext uri="{FF2B5EF4-FFF2-40B4-BE49-F238E27FC236}">
                <a16:creationId xmlns:a16="http://schemas.microsoft.com/office/drawing/2014/main" id="{77807D15-7789-47C6-AFC1-689E0D9DDBDF}"/>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1C9B67B-8FC7-474F-81C0-B3BBD1AD9AFA}" type="slidenum">
              <a:rPr lang="en-US" altLang="en-US" sz="1300"/>
              <a:pPr algn="r" eaLnBrk="1" hangingPunct="1">
                <a:spcBef>
                  <a:spcPct val="0"/>
                </a:spcBef>
              </a:pPr>
              <a:t>24</a:t>
            </a:fld>
            <a:endParaRPr lang="en-US" altLang="en-US" sz="1300" dirty="0"/>
          </a:p>
        </p:txBody>
      </p:sp>
      <p:sp>
        <p:nvSpPr>
          <p:cNvPr id="91142" name="Rectangle 2">
            <a:extLst>
              <a:ext uri="{FF2B5EF4-FFF2-40B4-BE49-F238E27FC236}">
                <a16:creationId xmlns:a16="http://schemas.microsoft.com/office/drawing/2014/main" id="{BACB6A19-79F9-4CDF-99CE-454B998027ED}"/>
              </a:ext>
            </a:extLst>
          </p:cNvPr>
          <p:cNvSpPr>
            <a:spLocks noGrp="1" noRot="1" noChangeAspect="1" noChangeArrowheads="1" noTextEdit="1"/>
          </p:cNvSpPr>
          <p:nvPr>
            <p:ph type="sldImg"/>
          </p:nvPr>
        </p:nvSpPr>
        <p:spPr>
          <a:ln/>
        </p:spPr>
      </p:sp>
      <p:sp>
        <p:nvSpPr>
          <p:cNvPr id="91143" name="Rectangle 3">
            <a:extLst>
              <a:ext uri="{FF2B5EF4-FFF2-40B4-BE49-F238E27FC236}">
                <a16:creationId xmlns:a16="http://schemas.microsoft.com/office/drawing/2014/main" id="{DDB62D6D-94CB-4AAB-A231-F515358DFA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838FBB98-D649-4356-9C16-2EA55B63BAE9}"/>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93187" name="Rectangle 6">
            <a:extLst>
              <a:ext uri="{FF2B5EF4-FFF2-40B4-BE49-F238E27FC236}">
                <a16:creationId xmlns:a16="http://schemas.microsoft.com/office/drawing/2014/main" id="{3C736111-CA88-4EAC-9318-1AB9EB75EB6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93188" name="Rectangle 7">
            <a:extLst>
              <a:ext uri="{FF2B5EF4-FFF2-40B4-BE49-F238E27FC236}">
                <a16:creationId xmlns:a16="http://schemas.microsoft.com/office/drawing/2014/main" id="{D0D34879-7DB8-42F7-8699-72405CAA54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DCAABD-4B91-4F58-A6A2-D67A58E856F3}" type="slidenum">
              <a:rPr lang="en-US" altLang="en-US" sz="1300" smtClean="0"/>
              <a:pPr>
                <a:spcBef>
                  <a:spcPct val="0"/>
                </a:spcBef>
              </a:pPr>
              <a:t>26</a:t>
            </a:fld>
            <a:endParaRPr lang="en-US" altLang="en-US" sz="1300"/>
          </a:p>
        </p:txBody>
      </p:sp>
      <p:sp>
        <p:nvSpPr>
          <p:cNvPr id="93189" name="Rectangle 7">
            <a:extLst>
              <a:ext uri="{FF2B5EF4-FFF2-40B4-BE49-F238E27FC236}">
                <a16:creationId xmlns:a16="http://schemas.microsoft.com/office/drawing/2014/main" id="{AB2FCC7F-D7FC-4D13-AF00-E4DA73851567}"/>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1A579AC-8BB0-4B5D-A41D-572B88E59A97}" type="slidenum">
              <a:rPr lang="en-US" altLang="en-US" sz="1300"/>
              <a:pPr algn="r" eaLnBrk="1" hangingPunct="1">
                <a:spcBef>
                  <a:spcPct val="0"/>
                </a:spcBef>
              </a:pPr>
              <a:t>26</a:t>
            </a:fld>
            <a:endParaRPr lang="en-US" altLang="en-US" sz="1300"/>
          </a:p>
        </p:txBody>
      </p:sp>
      <p:sp>
        <p:nvSpPr>
          <p:cNvPr id="93190" name="Rectangle 2">
            <a:extLst>
              <a:ext uri="{FF2B5EF4-FFF2-40B4-BE49-F238E27FC236}">
                <a16:creationId xmlns:a16="http://schemas.microsoft.com/office/drawing/2014/main" id="{CA577D85-110C-4FF6-8676-98D6FAF89944}"/>
              </a:ext>
            </a:extLst>
          </p:cNvPr>
          <p:cNvSpPr>
            <a:spLocks noGrp="1" noRot="1" noChangeAspect="1" noChangeArrowheads="1" noTextEdit="1"/>
          </p:cNvSpPr>
          <p:nvPr>
            <p:ph type="sldImg"/>
          </p:nvPr>
        </p:nvSpPr>
        <p:spPr>
          <a:ln/>
        </p:spPr>
      </p:sp>
      <p:sp>
        <p:nvSpPr>
          <p:cNvPr id="93191" name="Rectangle 3">
            <a:extLst>
              <a:ext uri="{FF2B5EF4-FFF2-40B4-BE49-F238E27FC236}">
                <a16:creationId xmlns:a16="http://schemas.microsoft.com/office/drawing/2014/main" id="{DF214580-AAB7-4237-B807-913AB276A3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contrasts rates of alcohol dependence among those who started drinking at ages 17 and 18 were 24.5 and 16.6 percent respectively. </a:t>
            </a:r>
          </a:p>
        </p:txBody>
      </p:sp>
      <p:sp>
        <p:nvSpPr>
          <p:cNvPr id="4" name="Slide Number Placeholder 3"/>
          <p:cNvSpPr>
            <a:spLocks noGrp="1"/>
          </p:cNvSpPr>
          <p:nvPr>
            <p:ph type="sldNum" sz="quarter" idx="5"/>
          </p:nvPr>
        </p:nvSpPr>
        <p:spPr/>
        <p:txBody>
          <a:bodyPr/>
          <a:lstStyle/>
          <a:p>
            <a:fld id="{3978C411-8F9C-49A4-8E24-774F99C9417E}" type="slidenum">
              <a:rPr lang="en-US" smtClean="0"/>
              <a:t>27</a:t>
            </a:fld>
            <a:endParaRPr lang="en-US"/>
          </a:p>
        </p:txBody>
      </p:sp>
    </p:spTree>
    <p:extLst>
      <p:ext uri="{BB962C8B-B14F-4D97-AF65-F5344CB8AC3E}">
        <p14:creationId xmlns:p14="http://schemas.microsoft.com/office/powerpoint/2010/main" val="508229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 areas of the brain, as shown in the diagram show what it is responsible for. </a:t>
            </a:r>
          </a:p>
        </p:txBody>
      </p:sp>
      <p:sp>
        <p:nvSpPr>
          <p:cNvPr id="4" name="Slide Number Placeholder 3"/>
          <p:cNvSpPr>
            <a:spLocks noGrp="1"/>
          </p:cNvSpPr>
          <p:nvPr>
            <p:ph type="sldNum" sz="quarter" idx="5"/>
          </p:nvPr>
        </p:nvSpPr>
        <p:spPr/>
        <p:txBody>
          <a:bodyPr/>
          <a:lstStyle/>
          <a:p>
            <a:fld id="{3978C411-8F9C-49A4-8E24-774F99C9417E}" type="slidenum">
              <a:rPr lang="en-US" smtClean="0"/>
              <a:t>29</a:t>
            </a:fld>
            <a:endParaRPr lang="en-US"/>
          </a:p>
        </p:txBody>
      </p:sp>
    </p:spTree>
    <p:extLst>
      <p:ext uri="{BB962C8B-B14F-4D97-AF65-F5344CB8AC3E}">
        <p14:creationId xmlns:p14="http://schemas.microsoft.com/office/powerpoint/2010/main" val="3222317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release of dopamine into your body can make some people feel really happy. But it can also cause more harmful effects, like extreme sleepiness, confusion, nausea, vomiting and constipation. </a:t>
            </a:r>
          </a:p>
        </p:txBody>
      </p:sp>
      <p:sp>
        <p:nvSpPr>
          <p:cNvPr id="4" name="Slide Number Placeholder 3"/>
          <p:cNvSpPr>
            <a:spLocks noGrp="1"/>
          </p:cNvSpPr>
          <p:nvPr>
            <p:ph type="sldNum" sz="quarter" idx="5"/>
          </p:nvPr>
        </p:nvSpPr>
        <p:spPr/>
        <p:txBody>
          <a:bodyPr/>
          <a:lstStyle/>
          <a:p>
            <a:fld id="{3978C411-8F9C-49A4-8E24-774F99C9417E}" type="slidenum">
              <a:rPr lang="en-US" smtClean="0"/>
              <a:t>30</a:t>
            </a:fld>
            <a:endParaRPr lang="en-US"/>
          </a:p>
        </p:txBody>
      </p:sp>
    </p:spTree>
    <p:extLst>
      <p:ext uri="{BB962C8B-B14F-4D97-AF65-F5344CB8AC3E}">
        <p14:creationId xmlns:p14="http://schemas.microsoft.com/office/powerpoint/2010/main" val="1247157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F1381F3-1210-4FB3-9FCB-4A1C09B09B7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95235" name="Rectangle 6">
            <a:extLst>
              <a:ext uri="{FF2B5EF4-FFF2-40B4-BE49-F238E27FC236}">
                <a16:creationId xmlns:a16="http://schemas.microsoft.com/office/drawing/2014/main" id="{CA485644-1FC9-4768-B8C3-4DD7130D720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95236" name="Rectangle 7">
            <a:extLst>
              <a:ext uri="{FF2B5EF4-FFF2-40B4-BE49-F238E27FC236}">
                <a16:creationId xmlns:a16="http://schemas.microsoft.com/office/drawing/2014/main" id="{E9E82521-03F2-424D-A126-27DEE78C7E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F3651A-69BA-45CA-97B2-259078DFBCCF}" type="slidenum">
              <a:rPr lang="en-US" altLang="en-US" sz="1300" smtClean="0"/>
              <a:pPr>
                <a:spcBef>
                  <a:spcPct val="0"/>
                </a:spcBef>
              </a:pPr>
              <a:t>31</a:t>
            </a:fld>
            <a:endParaRPr lang="en-US" altLang="en-US" sz="1300"/>
          </a:p>
        </p:txBody>
      </p:sp>
      <p:sp>
        <p:nvSpPr>
          <p:cNvPr id="95237" name="Rectangle 7">
            <a:extLst>
              <a:ext uri="{FF2B5EF4-FFF2-40B4-BE49-F238E27FC236}">
                <a16:creationId xmlns:a16="http://schemas.microsoft.com/office/drawing/2014/main" id="{9367429A-21DA-4FF4-AC26-C1D7C82179DA}"/>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61309D7-7D08-4785-9682-882253695809}" type="slidenum">
              <a:rPr lang="en-US" altLang="en-US" sz="1300"/>
              <a:pPr algn="r" eaLnBrk="1" hangingPunct="1">
                <a:spcBef>
                  <a:spcPct val="0"/>
                </a:spcBef>
              </a:pPr>
              <a:t>31</a:t>
            </a:fld>
            <a:endParaRPr lang="en-US" altLang="en-US" sz="1300"/>
          </a:p>
        </p:txBody>
      </p:sp>
      <p:sp>
        <p:nvSpPr>
          <p:cNvPr id="95238" name="Rectangle 2">
            <a:extLst>
              <a:ext uri="{FF2B5EF4-FFF2-40B4-BE49-F238E27FC236}">
                <a16:creationId xmlns:a16="http://schemas.microsoft.com/office/drawing/2014/main" id="{BAA05426-1679-4620-B986-D6E59711A4E7}"/>
              </a:ext>
            </a:extLst>
          </p:cNvPr>
          <p:cNvSpPr>
            <a:spLocks noGrp="1" noRot="1" noChangeAspect="1" noChangeArrowheads="1" noTextEdit="1"/>
          </p:cNvSpPr>
          <p:nvPr>
            <p:ph type="sldImg"/>
          </p:nvPr>
        </p:nvSpPr>
        <p:spPr>
          <a:ln/>
        </p:spPr>
      </p:sp>
      <p:sp>
        <p:nvSpPr>
          <p:cNvPr id="95239" name="Rectangle 3">
            <a:extLst>
              <a:ext uri="{FF2B5EF4-FFF2-40B4-BE49-F238E27FC236}">
                <a16:creationId xmlns:a16="http://schemas.microsoft.com/office/drawing/2014/main" id="{B83C82F8-E9C7-46B3-AE0F-C63884203C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E57D0A4-E944-403C-8563-6E4199CE445B}"/>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97283" name="Rectangle 6">
            <a:extLst>
              <a:ext uri="{FF2B5EF4-FFF2-40B4-BE49-F238E27FC236}">
                <a16:creationId xmlns:a16="http://schemas.microsoft.com/office/drawing/2014/main" id="{E6A08AE1-B01F-4F12-A1A1-4D68F5605E8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97284" name="Rectangle 7">
            <a:extLst>
              <a:ext uri="{FF2B5EF4-FFF2-40B4-BE49-F238E27FC236}">
                <a16:creationId xmlns:a16="http://schemas.microsoft.com/office/drawing/2014/main" id="{16D1FDCF-BFBF-4E86-BF78-86DCAA9F98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1C5058-1A04-4EB9-B084-D737E8157AAD}" type="slidenum">
              <a:rPr lang="en-US" altLang="en-US" sz="1300" smtClean="0"/>
              <a:pPr>
                <a:spcBef>
                  <a:spcPct val="0"/>
                </a:spcBef>
              </a:pPr>
              <a:t>32</a:t>
            </a:fld>
            <a:endParaRPr lang="en-US" altLang="en-US" sz="1300"/>
          </a:p>
        </p:txBody>
      </p:sp>
      <p:sp>
        <p:nvSpPr>
          <p:cNvPr id="97285" name="Rectangle 7">
            <a:extLst>
              <a:ext uri="{FF2B5EF4-FFF2-40B4-BE49-F238E27FC236}">
                <a16:creationId xmlns:a16="http://schemas.microsoft.com/office/drawing/2014/main" id="{C1D2D9F4-01F9-4F11-82DA-E48D9A997685}"/>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9B3760B-D21F-4505-9DFF-D12CEC86E702}" type="slidenum">
              <a:rPr lang="en-US" altLang="en-US" sz="1300"/>
              <a:pPr algn="r" eaLnBrk="1" hangingPunct="1">
                <a:spcBef>
                  <a:spcPct val="0"/>
                </a:spcBef>
              </a:pPr>
              <a:t>32</a:t>
            </a:fld>
            <a:endParaRPr lang="en-US" altLang="en-US" sz="1300"/>
          </a:p>
        </p:txBody>
      </p:sp>
      <p:sp>
        <p:nvSpPr>
          <p:cNvPr id="97286" name="Rectangle 2">
            <a:extLst>
              <a:ext uri="{FF2B5EF4-FFF2-40B4-BE49-F238E27FC236}">
                <a16:creationId xmlns:a16="http://schemas.microsoft.com/office/drawing/2014/main" id="{4CC92AF6-88DA-43F5-8914-7D1839254D87}"/>
              </a:ext>
            </a:extLst>
          </p:cNvPr>
          <p:cNvSpPr>
            <a:spLocks noGrp="1" noRot="1" noChangeAspect="1" noChangeArrowheads="1" noTextEdit="1"/>
          </p:cNvSpPr>
          <p:nvPr>
            <p:ph type="sldImg"/>
          </p:nvPr>
        </p:nvSpPr>
        <p:spPr>
          <a:ln/>
        </p:spPr>
      </p:sp>
      <p:sp>
        <p:nvSpPr>
          <p:cNvPr id="97287" name="Rectangle 3">
            <a:extLst>
              <a:ext uri="{FF2B5EF4-FFF2-40B4-BE49-F238E27FC236}">
                <a16:creationId xmlns:a16="http://schemas.microsoft.com/office/drawing/2014/main" id="{5C827133-738D-4416-A8FC-86E2606C57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7EE5231-5A8A-46FD-9738-6451F86BA9C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1267" name="Rectangle 6">
            <a:extLst>
              <a:ext uri="{FF2B5EF4-FFF2-40B4-BE49-F238E27FC236}">
                <a16:creationId xmlns:a16="http://schemas.microsoft.com/office/drawing/2014/main" id="{348BAC09-4F97-4D05-AE4C-7F564250ADF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1268" name="Rectangle 7">
            <a:extLst>
              <a:ext uri="{FF2B5EF4-FFF2-40B4-BE49-F238E27FC236}">
                <a16:creationId xmlns:a16="http://schemas.microsoft.com/office/drawing/2014/main" id="{7A678556-F098-4C0D-B1BD-453E89582E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FDD468-C5ED-43E4-A650-12BB6B8A0F5D}" type="slidenum">
              <a:rPr lang="en-US" altLang="en-US" sz="1300" smtClean="0"/>
              <a:pPr>
                <a:spcBef>
                  <a:spcPct val="0"/>
                </a:spcBef>
              </a:pPr>
              <a:t>4</a:t>
            </a:fld>
            <a:endParaRPr lang="en-US" altLang="en-US" sz="1300"/>
          </a:p>
        </p:txBody>
      </p:sp>
      <p:sp>
        <p:nvSpPr>
          <p:cNvPr id="11269" name="Rectangle 2">
            <a:extLst>
              <a:ext uri="{FF2B5EF4-FFF2-40B4-BE49-F238E27FC236}">
                <a16:creationId xmlns:a16="http://schemas.microsoft.com/office/drawing/2014/main" id="{F12E52A3-28C1-4983-8B8F-494B951CA61A}"/>
              </a:ext>
            </a:extLst>
          </p:cNvPr>
          <p:cNvSpPr>
            <a:spLocks noGrp="1" noRot="1" noChangeAspect="1" noChangeArrowheads="1" noTextEdit="1"/>
          </p:cNvSpPr>
          <p:nvPr>
            <p:ph type="sldImg"/>
          </p:nvPr>
        </p:nvSpPr>
        <p:spPr>
          <a:ln/>
        </p:spPr>
      </p:sp>
      <p:sp>
        <p:nvSpPr>
          <p:cNvPr id="11270" name="Rectangle 3">
            <a:extLst>
              <a:ext uri="{FF2B5EF4-FFF2-40B4-BE49-F238E27FC236}">
                <a16:creationId xmlns:a16="http://schemas.microsoft.com/office/drawing/2014/main" id="{87F225C6-5190-4B79-8314-FF9FF3BED9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0DEDACB-1D5B-4669-A659-92C8EC7EE0F9}"/>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70659" name="Rectangle 6">
            <a:extLst>
              <a:ext uri="{FF2B5EF4-FFF2-40B4-BE49-F238E27FC236}">
                <a16:creationId xmlns:a16="http://schemas.microsoft.com/office/drawing/2014/main" id="{B3E0ADA7-8EE1-4383-BE13-BF53B60EBB7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70660" name="Rectangle 7">
            <a:extLst>
              <a:ext uri="{FF2B5EF4-FFF2-40B4-BE49-F238E27FC236}">
                <a16:creationId xmlns:a16="http://schemas.microsoft.com/office/drawing/2014/main" id="{ABE383C9-17A4-44C0-B48D-3EDF1F6B31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77F06C-A7DB-4685-991E-EF5482DFFCAB}" type="slidenum">
              <a:rPr lang="en-US" altLang="en-US" sz="1300" smtClean="0"/>
              <a:pPr>
                <a:spcBef>
                  <a:spcPct val="0"/>
                </a:spcBef>
              </a:pPr>
              <a:t>34</a:t>
            </a:fld>
            <a:endParaRPr lang="en-US" altLang="en-US" sz="1300"/>
          </a:p>
        </p:txBody>
      </p:sp>
      <p:sp>
        <p:nvSpPr>
          <p:cNvPr id="70661" name="Rectangle 2">
            <a:extLst>
              <a:ext uri="{FF2B5EF4-FFF2-40B4-BE49-F238E27FC236}">
                <a16:creationId xmlns:a16="http://schemas.microsoft.com/office/drawing/2014/main" id="{00E959A3-C4B4-4548-8FB6-F089D0D5AD2C}"/>
              </a:ext>
            </a:extLst>
          </p:cNvPr>
          <p:cNvSpPr>
            <a:spLocks noGrp="1" noRot="1" noChangeAspect="1" noChangeArrowheads="1" noTextEdit="1"/>
          </p:cNvSpPr>
          <p:nvPr>
            <p:ph type="sldImg"/>
          </p:nvPr>
        </p:nvSpPr>
        <p:spPr>
          <a:ln/>
        </p:spPr>
      </p:sp>
      <p:sp>
        <p:nvSpPr>
          <p:cNvPr id="70662" name="Rectangle 3">
            <a:extLst>
              <a:ext uri="{FF2B5EF4-FFF2-40B4-BE49-F238E27FC236}">
                <a16:creationId xmlns:a16="http://schemas.microsoft.com/office/drawing/2014/main" id="{3FD10F28-B740-4877-8421-BB8A93F81F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Provide post-test for Agenda 1 https://www.surveymonkey.com/r/PPGAgenda1-post</a:t>
            </a:r>
          </a:p>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10595D4-7BB7-4DD2-9F35-B2085EC4BB1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99331" name="Rectangle 6">
            <a:extLst>
              <a:ext uri="{FF2B5EF4-FFF2-40B4-BE49-F238E27FC236}">
                <a16:creationId xmlns:a16="http://schemas.microsoft.com/office/drawing/2014/main" id="{8B5D1E01-4BEA-4932-9962-2F9C045CAFAC}"/>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99332" name="Rectangle 7">
            <a:extLst>
              <a:ext uri="{FF2B5EF4-FFF2-40B4-BE49-F238E27FC236}">
                <a16:creationId xmlns:a16="http://schemas.microsoft.com/office/drawing/2014/main" id="{1C523E16-D011-40F7-9FEA-C737002A73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D7EDA7-29E2-4794-A4EC-DFF765AB27A7}" type="slidenum">
              <a:rPr lang="en-US" altLang="en-US" sz="1300" smtClean="0"/>
              <a:pPr>
                <a:spcBef>
                  <a:spcPct val="0"/>
                </a:spcBef>
              </a:pPr>
              <a:t>35</a:t>
            </a:fld>
            <a:endParaRPr lang="en-US" altLang="en-US" sz="1300"/>
          </a:p>
        </p:txBody>
      </p:sp>
      <p:sp>
        <p:nvSpPr>
          <p:cNvPr id="99333" name="Rectangle 7">
            <a:extLst>
              <a:ext uri="{FF2B5EF4-FFF2-40B4-BE49-F238E27FC236}">
                <a16:creationId xmlns:a16="http://schemas.microsoft.com/office/drawing/2014/main" id="{08DE757C-3864-41E4-A6B5-633458DBDDEA}"/>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88FFB59-0F50-44FF-81D9-1755676B8157}" type="slidenum">
              <a:rPr lang="en-US" altLang="en-US" sz="1300"/>
              <a:pPr algn="r" eaLnBrk="1" hangingPunct="1">
                <a:spcBef>
                  <a:spcPct val="0"/>
                </a:spcBef>
              </a:pPr>
              <a:t>35</a:t>
            </a:fld>
            <a:endParaRPr lang="en-US" altLang="en-US" sz="1300"/>
          </a:p>
        </p:txBody>
      </p:sp>
      <p:sp>
        <p:nvSpPr>
          <p:cNvPr id="99334" name="Rectangle 2">
            <a:extLst>
              <a:ext uri="{FF2B5EF4-FFF2-40B4-BE49-F238E27FC236}">
                <a16:creationId xmlns:a16="http://schemas.microsoft.com/office/drawing/2014/main" id="{43D2D468-13A5-4A9C-A5E8-1D87B32A2F75}"/>
              </a:ext>
            </a:extLst>
          </p:cNvPr>
          <p:cNvSpPr>
            <a:spLocks noGrp="1" noRot="1" noChangeAspect="1" noChangeArrowheads="1" noTextEdit="1"/>
          </p:cNvSpPr>
          <p:nvPr>
            <p:ph type="sldImg"/>
          </p:nvPr>
        </p:nvSpPr>
        <p:spPr>
          <a:ln/>
        </p:spPr>
      </p:sp>
      <p:sp>
        <p:nvSpPr>
          <p:cNvPr id="99335" name="Rectangle 3">
            <a:extLst>
              <a:ext uri="{FF2B5EF4-FFF2-40B4-BE49-F238E27FC236}">
                <a16:creationId xmlns:a16="http://schemas.microsoft.com/office/drawing/2014/main" id="{3E98D233-5F96-4A1D-B8CD-F599365AD0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Provide Agenda 2 Pre-test (paper-based or link). https://www.surveymonkey.com/r/PPGAgenda2-MediaPre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38D55AA-CD04-4287-82B8-BE0F2074528D}"/>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01379" name="Rectangle 6">
            <a:extLst>
              <a:ext uri="{FF2B5EF4-FFF2-40B4-BE49-F238E27FC236}">
                <a16:creationId xmlns:a16="http://schemas.microsoft.com/office/drawing/2014/main" id="{06FB0358-1661-4A62-A952-CE9C65C39D0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01380" name="Rectangle 7">
            <a:extLst>
              <a:ext uri="{FF2B5EF4-FFF2-40B4-BE49-F238E27FC236}">
                <a16:creationId xmlns:a16="http://schemas.microsoft.com/office/drawing/2014/main" id="{1B6392E0-E1FB-4349-947E-CD74FB9255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221B96-87BD-4747-B831-06339571BA79}" type="slidenum">
              <a:rPr lang="en-US" altLang="en-US" sz="1300" smtClean="0"/>
              <a:pPr>
                <a:spcBef>
                  <a:spcPct val="0"/>
                </a:spcBef>
              </a:pPr>
              <a:t>36</a:t>
            </a:fld>
            <a:endParaRPr lang="en-US" altLang="en-US" sz="1300"/>
          </a:p>
        </p:txBody>
      </p:sp>
      <p:sp>
        <p:nvSpPr>
          <p:cNvPr id="101381" name="Slide Image Placeholder 1">
            <a:extLst>
              <a:ext uri="{FF2B5EF4-FFF2-40B4-BE49-F238E27FC236}">
                <a16:creationId xmlns:a16="http://schemas.microsoft.com/office/drawing/2014/main" id="{3D684613-9819-43DA-8E90-97387EACDBE8}"/>
              </a:ext>
            </a:extLst>
          </p:cNvPr>
          <p:cNvSpPr>
            <a:spLocks noGrp="1" noRot="1" noChangeAspect="1" noChangeArrowheads="1" noTextEdit="1"/>
          </p:cNvSpPr>
          <p:nvPr>
            <p:ph type="sldImg"/>
          </p:nvPr>
        </p:nvSpPr>
        <p:spPr>
          <a:ln/>
        </p:spPr>
      </p:sp>
      <p:sp>
        <p:nvSpPr>
          <p:cNvPr id="101382" name="Notes Placeholder 2">
            <a:extLst>
              <a:ext uri="{FF2B5EF4-FFF2-40B4-BE49-F238E27FC236}">
                <a16:creationId xmlns:a16="http://schemas.microsoft.com/office/drawing/2014/main" id="{30C15070-2FB2-49E0-AD22-B0A23079BE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1383" name="Slide Number Placeholder 3">
            <a:extLst>
              <a:ext uri="{FF2B5EF4-FFF2-40B4-BE49-F238E27FC236}">
                <a16:creationId xmlns:a16="http://schemas.microsoft.com/office/drawing/2014/main" id="{88545E35-9EE7-4C25-8362-020C2831E60A}"/>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B7AE8EA-4E79-4A7D-87AD-32F516B8E01F}" type="slidenum">
              <a:rPr lang="en-US" altLang="en-US" sz="1300"/>
              <a:pPr algn="r" eaLnBrk="1" hangingPunct="1">
                <a:spcBef>
                  <a:spcPct val="0"/>
                </a:spcBef>
              </a:pPr>
              <a:t>36</a:t>
            </a:fld>
            <a:endParaRPr lang="en-US"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71C0E28F-7FEA-416F-A774-3E55FBAEF07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03427" name="Rectangle 6">
            <a:extLst>
              <a:ext uri="{FF2B5EF4-FFF2-40B4-BE49-F238E27FC236}">
                <a16:creationId xmlns:a16="http://schemas.microsoft.com/office/drawing/2014/main" id="{6644B741-A644-494B-9194-A96D0C48E51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03428" name="Rectangle 7">
            <a:extLst>
              <a:ext uri="{FF2B5EF4-FFF2-40B4-BE49-F238E27FC236}">
                <a16:creationId xmlns:a16="http://schemas.microsoft.com/office/drawing/2014/main" id="{6400AA23-BCAC-4F74-B6AC-B2A7D1A60D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D53B53-82E8-4299-ABF1-68F5ED487D97}" type="slidenum">
              <a:rPr lang="en-US" altLang="en-US" sz="1300" smtClean="0"/>
              <a:pPr>
                <a:spcBef>
                  <a:spcPct val="0"/>
                </a:spcBef>
              </a:pPr>
              <a:t>37</a:t>
            </a:fld>
            <a:endParaRPr lang="en-US" altLang="en-US" sz="1300"/>
          </a:p>
        </p:txBody>
      </p:sp>
      <p:sp>
        <p:nvSpPr>
          <p:cNvPr id="103429" name="Slide Image Placeholder 1">
            <a:extLst>
              <a:ext uri="{FF2B5EF4-FFF2-40B4-BE49-F238E27FC236}">
                <a16:creationId xmlns:a16="http://schemas.microsoft.com/office/drawing/2014/main" id="{CCE0ED82-0AB5-4EEC-A9E6-A5516C38BE9C}"/>
              </a:ext>
            </a:extLst>
          </p:cNvPr>
          <p:cNvSpPr>
            <a:spLocks noGrp="1" noRot="1" noChangeAspect="1" noChangeArrowheads="1" noTextEdit="1"/>
          </p:cNvSpPr>
          <p:nvPr>
            <p:ph type="sldImg"/>
          </p:nvPr>
        </p:nvSpPr>
        <p:spPr>
          <a:ln/>
        </p:spPr>
      </p:sp>
      <p:sp>
        <p:nvSpPr>
          <p:cNvPr id="103430" name="Notes Placeholder 2">
            <a:extLst>
              <a:ext uri="{FF2B5EF4-FFF2-40B4-BE49-F238E27FC236}">
                <a16:creationId xmlns:a16="http://schemas.microsoft.com/office/drawing/2014/main" id="{A68E33F0-7592-48CF-ADB7-C6F2F4448D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3431" name="Slide Number Placeholder 3">
            <a:extLst>
              <a:ext uri="{FF2B5EF4-FFF2-40B4-BE49-F238E27FC236}">
                <a16:creationId xmlns:a16="http://schemas.microsoft.com/office/drawing/2014/main" id="{A2C1DAF7-D017-4777-B131-59203B3B5E85}"/>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E4E158C-FBAA-42E9-9522-D4A6FF866921}" type="slidenum">
              <a:rPr lang="en-US" altLang="en-US" sz="1300"/>
              <a:pPr algn="r" eaLnBrk="1" hangingPunct="1">
                <a:spcBef>
                  <a:spcPct val="0"/>
                </a:spcBef>
              </a:pPr>
              <a:t>37</a:t>
            </a:fld>
            <a:endParaRPr lang="en-US"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F734FF3-E873-4C32-A619-0922FC3C76D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05475" name="Rectangle 6">
            <a:extLst>
              <a:ext uri="{FF2B5EF4-FFF2-40B4-BE49-F238E27FC236}">
                <a16:creationId xmlns:a16="http://schemas.microsoft.com/office/drawing/2014/main" id="{6847F79C-10F9-423D-A041-F1F59A12A44C}"/>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05476" name="Rectangle 7">
            <a:extLst>
              <a:ext uri="{FF2B5EF4-FFF2-40B4-BE49-F238E27FC236}">
                <a16:creationId xmlns:a16="http://schemas.microsoft.com/office/drawing/2014/main" id="{ECFAFA2C-1F3A-4AAD-8091-E534330652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51E668-14A7-41D3-945C-CE64BF05A00A}" type="slidenum">
              <a:rPr lang="en-US" altLang="en-US" sz="1300" smtClean="0"/>
              <a:pPr>
                <a:spcBef>
                  <a:spcPct val="0"/>
                </a:spcBef>
              </a:pPr>
              <a:t>38</a:t>
            </a:fld>
            <a:endParaRPr lang="en-US" altLang="en-US" sz="1300"/>
          </a:p>
        </p:txBody>
      </p:sp>
      <p:sp>
        <p:nvSpPr>
          <p:cNvPr id="105477" name="Slide Image Placeholder 1">
            <a:extLst>
              <a:ext uri="{FF2B5EF4-FFF2-40B4-BE49-F238E27FC236}">
                <a16:creationId xmlns:a16="http://schemas.microsoft.com/office/drawing/2014/main" id="{C134C7DF-3C45-4E08-A752-0208791A6C49}"/>
              </a:ext>
            </a:extLst>
          </p:cNvPr>
          <p:cNvSpPr>
            <a:spLocks noGrp="1" noRot="1" noChangeAspect="1" noChangeArrowheads="1" noTextEdit="1"/>
          </p:cNvSpPr>
          <p:nvPr>
            <p:ph type="sldImg"/>
          </p:nvPr>
        </p:nvSpPr>
        <p:spPr>
          <a:ln/>
        </p:spPr>
      </p:sp>
      <p:sp>
        <p:nvSpPr>
          <p:cNvPr id="105478" name="Notes Placeholder 2">
            <a:extLst>
              <a:ext uri="{FF2B5EF4-FFF2-40B4-BE49-F238E27FC236}">
                <a16:creationId xmlns:a16="http://schemas.microsoft.com/office/drawing/2014/main" id="{5A24FED6-EEB5-44E0-90FE-7CCD75854B4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5479" name="Slide Number Placeholder 3">
            <a:extLst>
              <a:ext uri="{FF2B5EF4-FFF2-40B4-BE49-F238E27FC236}">
                <a16:creationId xmlns:a16="http://schemas.microsoft.com/office/drawing/2014/main" id="{54A0E788-72AE-48CC-A185-EE380502255E}"/>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6B2B0C7-F507-4859-BB52-AE29BA05D56B}" type="slidenum">
              <a:rPr lang="en-US" altLang="en-US" sz="1300"/>
              <a:pPr algn="r" eaLnBrk="1" hangingPunct="1">
                <a:spcBef>
                  <a:spcPct val="0"/>
                </a:spcBef>
              </a:pPr>
              <a:t>38</a:t>
            </a:fld>
            <a:endParaRPr lang="en-US"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C2FBDBB-41D3-4429-9FC3-56300BFB136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07523" name="Rectangle 6">
            <a:extLst>
              <a:ext uri="{FF2B5EF4-FFF2-40B4-BE49-F238E27FC236}">
                <a16:creationId xmlns:a16="http://schemas.microsoft.com/office/drawing/2014/main" id="{B98C8285-807B-4ED0-97CF-59271FFB230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07524" name="Rectangle 7">
            <a:extLst>
              <a:ext uri="{FF2B5EF4-FFF2-40B4-BE49-F238E27FC236}">
                <a16:creationId xmlns:a16="http://schemas.microsoft.com/office/drawing/2014/main" id="{B76AE81D-390B-4C30-B4AC-0B08378FD2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A8D2BA-3F9A-4BDB-95CB-CC5460776F9E}" type="slidenum">
              <a:rPr lang="en-US" altLang="en-US" sz="1300" smtClean="0"/>
              <a:pPr>
                <a:spcBef>
                  <a:spcPct val="0"/>
                </a:spcBef>
              </a:pPr>
              <a:t>39</a:t>
            </a:fld>
            <a:endParaRPr lang="en-US" altLang="en-US" sz="1300"/>
          </a:p>
        </p:txBody>
      </p:sp>
      <p:sp>
        <p:nvSpPr>
          <p:cNvPr id="107525" name="Slide Image Placeholder 1">
            <a:extLst>
              <a:ext uri="{FF2B5EF4-FFF2-40B4-BE49-F238E27FC236}">
                <a16:creationId xmlns:a16="http://schemas.microsoft.com/office/drawing/2014/main" id="{9E8D7FC2-7EB0-4096-82C1-C753B3357417}"/>
              </a:ext>
            </a:extLst>
          </p:cNvPr>
          <p:cNvSpPr>
            <a:spLocks noGrp="1" noRot="1" noChangeAspect="1" noChangeArrowheads="1" noTextEdit="1"/>
          </p:cNvSpPr>
          <p:nvPr>
            <p:ph type="sldImg"/>
          </p:nvPr>
        </p:nvSpPr>
        <p:spPr>
          <a:ln/>
        </p:spPr>
      </p:sp>
      <p:sp>
        <p:nvSpPr>
          <p:cNvPr id="107526" name="Notes Placeholder 2">
            <a:extLst>
              <a:ext uri="{FF2B5EF4-FFF2-40B4-BE49-F238E27FC236}">
                <a16:creationId xmlns:a16="http://schemas.microsoft.com/office/drawing/2014/main" id="{01FB5413-36F5-4DE0-A05B-8C0C80F700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7527" name="Slide Number Placeholder 3">
            <a:extLst>
              <a:ext uri="{FF2B5EF4-FFF2-40B4-BE49-F238E27FC236}">
                <a16:creationId xmlns:a16="http://schemas.microsoft.com/office/drawing/2014/main" id="{D5DED058-9603-4773-8C83-300AF3ED0CCC}"/>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C3A21E8-A482-4F08-943E-346B13F4A37A}" type="slidenum">
              <a:rPr lang="en-US" altLang="en-US" sz="1300"/>
              <a:pPr algn="r" eaLnBrk="1" hangingPunct="1">
                <a:spcBef>
                  <a:spcPct val="0"/>
                </a:spcBef>
              </a:pPr>
              <a:t>39</a:t>
            </a:fld>
            <a:endParaRPr lang="en-US"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https://www.dropbox.com/sh/piz5aegbxo3rjgv/AAD2CGV48mBTosDMViqMxSPea?dl=0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8C411-8F9C-49A4-8E24-774F99C94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585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A45422D-1A56-44C3-8584-D7D0684C0B3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09571" name="Rectangle 6">
            <a:extLst>
              <a:ext uri="{FF2B5EF4-FFF2-40B4-BE49-F238E27FC236}">
                <a16:creationId xmlns:a16="http://schemas.microsoft.com/office/drawing/2014/main" id="{F29AD2AD-0F74-43F9-A668-85191150964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09572" name="Rectangle 7">
            <a:extLst>
              <a:ext uri="{FF2B5EF4-FFF2-40B4-BE49-F238E27FC236}">
                <a16:creationId xmlns:a16="http://schemas.microsoft.com/office/drawing/2014/main" id="{5FB2BBBF-B44E-40A5-8456-EC1037535D1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32A121-7A35-4FA1-A21F-2C1163D7B8B3}" type="slidenum">
              <a:rPr lang="en-US" altLang="en-US" sz="1300" smtClean="0"/>
              <a:pPr>
                <a:spcBef>
                  <a:spcPct val="0"/>
                </a:spcBef>
              </a:pPr>
              <a:t>42</a:t>
            </a:fld>
            <a:endParaRPr lang="en-US" altLang="en-US" sz="1300"/>
          </a:p>
        </p:txBody>
      </p:sp>
      <p:sp>
        <p:nvSpPr>
          <p:cNvPr id="109573" name="Slide Image Placeholder 1">
            <a:extLst>
              <a:ext uri="{FF2B5EF4-FFF2-40B4-BE49-F238E27FC236}">
                <a16:creationId xmlns:a16="http://schemas.microsoft.com/office/drawing/2014/main" id="{387533A4-269D-487B-B632-B35F2F11FC82}"/>
              </a:ext>
            </a:extLst>
          </p:cNvPr>
          <p:cNvSpPr>
            <a:spLocks noGrp="1" noRot="1" noChangeAspect="1" noChangeArrowheads="1" noTextEdit="1"/>
          </p:cNvSpPr>
          <p:nvPr>
            <p:ph type="sldImg"/>
          </p:nvPr>
        </p:nvSpPr>
        <p:spPr>
          <a:ln/>
        </p:spPr>
      </p:sp>
      <p:sp>
        <p:nvSpPr>
          <p:cNvPr id="109574" name="Notes Placeholder 2">
            <a:extLst>
              <a:ext uri="{FF2B5EF4-FFF2-40B4-BE49-F238E27FC236}">
                <a16:creationId xmlns:a16="http://schemas.microsoft.com/office/drawing/2014/main" id="{657915B5-D3F7-4C1A-AD81-79AF8565B2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9575" name="Slide Number Placeholder 3">
            <a:extLst>
              <a:ext uri="{FF2B5EF4-FFF2-40B4-BE49-F238E27FC236}">
                <a16:creationId xmlns:a16="http://schemas.microsoft.com/office/drawing/2014/main" id="{B6530788-1664-495C-A0F3-7631206EB1A1}"/>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F578C4A-E09F-413C-A1DC-D13F0ABBA556}" type="slidenum">
              <a:rPr lang="en-US" altLang="en-US" sz="1300"/>
              <a:pPr algn="r" eaLnBrk="1" hangingPunct="1">
                <a:spcBef>
                  <a:spcPct val="0"/>
                </a:spcBef>
              </a:pPr>
              <a:t>42</a:t>
            </a:fld>
            <a:endParaRPr lang="en-US"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5B6F0B1-02AD-4A0D-836B-D8424A3DCE0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11619" name="Rectangle 6">
            <a:extLst>
              <a:ext uri="{FF2B5EF4-FFF2-40B4-BE49-F238E27FC236}">
                <a16:creationId xmlns:a16="http://schemas.microsoft.com/office/drawing/2014/main" id="{D7FD9C79-9FE9-4B00-8446-0DF430EFEF24}"/>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11620" name="Rectangle 7">
            <a:extLst>
              <a:ext uri="{FF2B5EF4-FFF2-40B4-BE49-F238E27FC236}">
                <a16:creationId xmlns:a16="http://schemas.microsoft.com/office/drawing/2014/main" id="{0F18B6DA-FFA3-45E1-B765-787DDB1382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37B3C4-3D6B-43A7-9D10-3B567562AA0C}" type="slidenum">
              <a:rPr lang="en-US" altLang="en-US" sz="1300" smtClean="0"/>
              <a:pPr>
                <a:spcBef>
                  <a:spcPct val="0"/>
                </a:spcBef>
              </a:pPr>
              <a:t>48</a:t>
            </a:fld>
            <a:endParaRPr lang="en-US" altLang="en-US" sz="1300"/>
          </a:p>
        </p:txBody>
      </p:sp>
      <p:sp>
        <p:nvSpPr>
          <p:cNvPr id="111621" name="Slide Image Placeholder 1">
            <a:extLst>
              <a:ext uri="{FF2B5EF4-FFF2-40B4-BE49-F238E27FC236}">
                <a16:creationId xmlns:a16="http://schemas.microsoft.com/office/drawing/2014/main" id="{9C143E43-2A67-422B-8A50-DC0BCE04549C}"/>
              </a:ext>
            </a:extLst>
          </p:cNvPr>
          <p:cNvSpPr>
            <a:spLocks noGrp="1" noRot="1" noChangeAspect="1" noChangeArrowheads="1" noTextEdit="1"/>
          </p:cNvSpPr>
          <p:nvPr>
            <p:ph type="sldImg"/>
          </p:nvPr>
        </p:nvSpPr>
        <p:spPr>
          <a:ln/>
        </p:spPr>
      </p:sp>
      <p:sp>
        <p:nvSpPr>
          <p:cNvPr id="111622" name="Notes Placeholder 2">
            <a:extLst>
              <a:ext uri="{FF2B5EF4-FFF2-40B4-BE49-F238E27FC236}">
                <a16:creationId xmlns:a16="http://schemas.microsoft.com/office/drawing/2014/main" id="{580DB620-C9DC-406A-8A93-33A7371BEA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1623" name="Slide Number Placeholder 3">
            <a:extLst>
              <a:ext uri="{FF2B5EF4-FFF2-40B4-BE49-F238E27FC236}">
                <a16:creationId xmlns:a16="http://schemas.microsoft.com/office/drawing/2014/main" id="{DF5ECEA0-5CD3-4C99-9348-82DFA92F21C4}"/>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D798D8E-35BE-44E6-B311-24CA7E5F0458}" type="slidenum">
              <a:rPr lang="en-US" altLang="en-US" sz="1300"/>
              <a:pPr algn="r" eaLnBrk="1" hangingPunct="1">
                <a:spcBef>
                  <a:spcPct val="0"/>
                </a:spcBef>
              </a:pPr>
              <a:t>48</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5B6F0B1-02AD-4A0D-836B-D8424A3DCE0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11619" name="Rectangle 6">
            <a:extLst>
              <a:ext uri="{FF2B5EF4-FFF2-40B4-BE49-F238E27FC236}">
                <a16:creationId xmlns:a16="http://schemas.microsoft.com/office/drawing/2014/main" id="{D7FD9C79-9FE9-4B00-8446-0DF430EFEF24}"/>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11620" name="Rectangle 7">
            <a:extLst>
              <a:ext uri="{FF2B5EF4-FFF2-40B4-BE49-F238E27FC236}">
                <a16:creationId xmlns:a16="http://schemas.microsoft.com/office/drawing/2014/main" id="{0F18B6DA-FFA3-45E1-B765-787DDB1382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37B3C4-3D6B-43A7-9D10-3B567562AA0C}" type="slidenum">
              <a:rPr lang="en-US" altLang="en-US" sz="1300" smtClean="0"/>
              <a:pPr>
                <a:spcBef>
                  <a:spcPct val="0"/>
                </a:spcBef>
              </a:pPr>
              <a:t>49</a:t>
            </a:fld>
            <a:endParaRPr lang="en-US" altLang="en-US" sz="1300"/>
          </a:p>
        </p:txBody>
      </p:sp>
      <p:sp>
        <p:nvSpPr>
          <p:cNvPr id="111621" name="Slide Image Placeholder 1">
            <a:extLst>
              <a:ext uri="{FF2B5EF4-FFF2-40B4-BE49-F238E27FC236}">
                <a16:creationId xmlns:a16="http://schemas.microsoft.com/office/drawing/2014/main" id="{9C143E43-2A67-422B-8A50-DC0BCE04549C}"/>
              </a:ext>
            </a:extLst>
          </p:cNvPr>
          <p:cNvSpPr>
            <a:spLocks noGrp="1" noRot="1" noChangeAspect="1" noChangeArrowheads="1" noTextEdit="1"/>
          </p:cNvSpPr>
          <p:nvPr>
            <p:ph type="sldImg"/>
          </p:nvPr>
        </p:nvSpPr>
        <p:spPr>
          <a:ln/>
        </p:spPr>
      </p:sp>
      <p:sp>
        <p:nvSpPr>
          <p:cNvPr id="111622" name="Notes Placeholder 2">
            <a:extLst>
              <a:ext uri="{FF2B5EF4-FFF2-40B4-BE49-F238E27FC236}">
                <a16:creationId xmlns:a16="http://schemas.microsoft.com/office/drawing/2014/main" id="{580DB620-C9DC-406A-8A93-33A7371BEA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1623" name="Slide Number Placeholder 3">
            <a:extLst>
              <a:ext uri="{FF2B5EF4-FFF2-40B4-BE49-F238E27FC236}">
                <a16:creationId xmlns:a16="http://schemas.microsoft.com/office/drawing/2014/main" id="{DF5ECEA0-5CD3-4C99-9348-82DFA92F21C4}"/>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D798D8E-35BE-44E6-B311-24CA7E5F0458}" type="slidenum">
              <a:rPr lang="en-US" altLang="en-US" sz="1300"/>
              <a:pPr algn="r" eaLnBrk="1" hangingPunct="1">
                <a:spcBef>
                  <a:spcPct val="0"/>
                </a:spcBef>
              </a:pPr>
              <a:t>49</a:t>
            </a:fld>
            <a:endParaRPr lang="en-US" altLang="en-US" sz="1300"/>
          </a:p>
        </p:txBody>
      </p:sp>
    </p:spTree>
    <p:extLst>
      <p:ext uri="{BB962C8B-B14F-4D97-AF65-F5344CB8AC3E}">
        <p14:creationId xmlns:p14="http://schemas.microsoft.com/office/powerpoint/2010/main" val="246462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9DFF9F0-C7C9-43CD-8E11-AFF6E7F63F0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3315" name="Rectangle 6">
            <a:extLst>
              <a:ext uri="{FF2B5EF4-FFF2-40B4-BE49-F238E27FC236}">
                <a16:creationId xmlns:a16="http://schemas.microsoft.com/office/drawing/2014/main" id="{B70A713C-5DAE-4E86-9D2C-173E1DE1A56B}"/>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3316" name="Rectangle 7">
            <a:extLst>
              <a:ext uri="{FF2B5EF4-FFF2-40B4-BE49-F238E27FC236}">
                <a16:creationId xmlns:a16="http://schemas.microsoft.com/office/drawing/2014/main" id="{EF881C20-09E4-4CB2-B506-8279EA5F20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04F37B-182D-4F2B-82B2-69B6FEB7691B}" type="slidenum">
              <a:rPr lang="en-US" altLang="en-US" sz="1300" smtClean="0"/>
              <a:pPr>
                <a:spcBef>
                  <a:spcPct val="0"/>
                </a:spcBef>
              </a:pPr>
              <a:t>5</a:t>
            </a:fld>
            <a:endParaRPr lang="en-US" altLang="en-US" sz="1300"/>
          </a:p>
        </p:txBody>
      </p:sp>
      <p:sp>
        <p:nvSpPr>
          <p:cNvPr id="13317" name="Rectangle 2">
            <a:extLst>
              <a:ext uri="{FF2B5EF4-FFF2-40B4-BE49-F238E27FC236}">
                <a16:creationId xmlns:a16="http://schemas.microsoft.com/office/drawing/2014/main" id="{46E428AC-D730-4E10-A30B-6E089592C22A}"/>
              </a:ext>
            </a:extLst>
          </p:cNvPr>
          <p:cNvSpPr>
            <a:spLocks noGrp="1" noRot="1" noChangeAspect="1" noChangeArrowheads="1" noTextEdit="1"/>
          </p:cNvSpPr>
          <p:nvPr>
            <p:ph type="sldImg"/>
          </p:nvPr>
        </p:nvSpPr>
        <p:spPr>
          <a:ln/>
        </p:spPr>
      </p:sp>
      <p:sp>
        <p:nvSpPr>
          <p:cNvPr id="13318" name="Rectangle 3">
            <a:extLst>
              <a:ext uri="{FF2B5EF4-FFF2-40B4-BE49-F238E27FC236}">
                <a16:creationId xmlns:a16="http://schemas.microsoft.com/office/drawing/2014/main" id="{A6551D71-CDD1-4813-8038-38444775FA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hangingPunct="1">
              <a:lnSpc>
                <a:spcPct val="90000"/>
              </a:lnSpc>
            </a:pPr>
            <a:r>
              <a:rPr lang="en-US" altLang="en-US" dirty="0"/>
              <a:t>SESSION 1– PART I (1.5 </a:t>
            </a:r>
            <a:r>
              <a:rPr lang="en-US" altLang="en-US" dirty="0" err="1"/>
              <a:t>Hrs</a:t>
            </a:r>
            <a:r>
              <a:rPr lang="en-US" altLang="en-US" dirty="0"/>
              <a:t>)</a:t>
            </a:r>
          </a:p>
          <a:p>
            <a:pPr marL="228600" indent="-228600" eaLnBrk="1" hangingPunct="1">
              <a:lnSpc>
                <a:spcPct val="90000"/>
              </a:lnSpc>
              <a:buFontTx/>
              <a:buAutoNum type="arabicPeriod"/>
            </a:pPr>
            <a:r>
              <a:rPr lang="en-US" altLang="en-US" dirty="0"/>
              <a:t>Welcome – housekeeping (ground rules, breaks, bathrooms) 10 min</a:t>
            </a:r>
          </a:p>
          <a:p>
            <a:pPr marL="228600" indent="-228600" eaLnBrk="1" hangingPunct="1">
              <a:lnSpc>
                <a:spcPct val="90000"/>
              </a:lnSpc>
              <a:buFontTx/>
              <a:buAutoNum type="arabicPeriod"/>
            </a:pPr>
            <a:r>
              <a:rPr lang="en-US" altLang="en-US" dirty="0"/>
              <a:t>Tip of the Iceberg – 10 min. </a:t>
            </a:r>
          </a:p>
          <a:p>
            <a:pPr marL="228600" indent="-228600" eaLnBrk="1" hangingPunct="1">
              <a:lnSpc>
                <a:spcPct val="90000"/>
              </a:lnSpc>
              <a:buFontTx/>
              <a:buAutoNum type="arabicPeriod" startAt="3"/>
            </a:pPr>
            <a:r>
              <a:rPr lang="en-US" altLang="en-US" dirty="0"/>
              <a:t>Pre survey for participant competencies  </a:t>
            </a:r>
          </a:p>
          <a:p>
            <a:pPr marL="228600" indent="-228600" eaLnBrk="1" hangingPunct="1">
              <a:lnSpc>
                <a:spcPct val="90000"/>
              </a:lnSpc>
            </a:pPr>
            <a:r>
              <a:rPr lang="en-US" altLang="en-US" dirty="0"/>
              <a:t>5.History – 10 min.  </a:t>
            </a:r>
          </a:p>
          <a:p>
            <a:pPr marL="228600" indent="-228600" eaLnBrk="1" hangingPunct="1">
              <a:lnSpc>
                <a:spcPct val="90000"/>
              </a:lnSpc>
            </a:pPr>
            <a:r>
              <a:rPr lang="en-US" altLang="en-US" dirty="0"/>
              <a:t>BREAK???</a:t>
            </a:r>
          </a:p>
          <a:p>
            <a:pPr marL="228600" indent="-228600" eaLnBrk="1" hangingPunct="1">
              <a:lnSpc>
                <a:spcPct val="90000"/>
              </a:lnSpc>
              <a:buFontTx/>
              <a:buAutoNum type="arabicPeriod" startAt="6"/>
            </a:pPr>
            <a:r>
              <a:rPr lang="en-US" altLang="en-US" dirty="0"/>
              <a:t>Parent Peer Group – What Is It – 20 min</a:t>
            </a:r>
          </a:p>
          <a:p>
            <a:pPr marL="228600" indent="-228600" eaLnBrk="1" hangingPunct="1">
              <a:lnSpc>
                <a:spcPct val="90000"/>
              </a:lnSpc>
              <a:buFontTx/>
              <a:buAutoNum type="arabicPeriod" startAt="6"/>
            </a:pPr>
            <a:r>
              <a:rPr lang="en-US" altLang="en-US" dirty="0"/>
              <a:t>The Parent Pilot Kit – What Is It  - 20 min</a:t>
            </a:r>
          </a:p>
          <a:p>
            <a:pPr marL="228600" indent="-228600" eaLnBrk="1" hangingPunct="1">
              <a:lnSpc>
                <a:spcPct val="90000"/>
              </a:lnSpc>
              <a:buFontTx/>
              <a:buAutoNum type="arabicPeriod" startAt="6"/>
            </a:pPr>
            <a:r>
              <a:rPr lang="en-US" altLang="en-US" dirty="0"/>
              <a:t>The Brain</a:t>
            </a:r>
          </a:p>
          <a:p>
            <a:pPr marL="228600" indent="-228600" eaLnBrk="1" hangingPunct="1">
              <a:lnSpc>
                <a:spcPct val="90000"/>
              </a:lnSpc>
              <a:buFontTx/>
              <a:buAutoNum type="arabicPeriod" startAt="7"/>
            </a:pPr>
            <a:r>
              <a:rPr lang="en-US" altLang="en-US" dirty="0"/>
              <a:t>Brain Post tests or continue to Session 2 (The Media</a:t>
            </a:r>
          </a:p>
          <a:p>
            <a:pPr marL="228600" indent="-228600" eaLnBrk="1" hangingPunct="1">
              <a:lnSpc>
                <a:spcPct val="90000"/>
              </a:lnSpc>
              <a:buFontTx/>
              <a:buAutoNum type="arabicPeriod" startAt="7"/>
            </a:pPr>
            <a:endParaRPr lang="en-US" altLang="en-US" dirty="0"/>
          </a:p>
          <a:p>
            <a:pPr marL="228600" indent="-228600" eaLnBrk="1" hangingPunct="1">
              <a:lnSpc>
                <a:spcPct val="90000"/>
              </a:lnSpc>
              <a:buFontTx/>
              <a:buAutoNum type="arabicPeriod"/>
            </a:pPr>
            <a:r>
              <a:rPr lang="en-US" altLang="en-US" dirty="0"/>
              <a:t>Media Agenda– Pre-Test</a:t>
            </a:r>
          </a:p>
          <a:p>
            <a:pPr marL="228600" indent="-228600" eaLnBrk="1" hangingPunct="1">
              <a:lnSpc>
                <a:spcPct val="90000"/>
              </a:lnSpc>
              <a:buFontTx/>
              <a:buAutoNum type="arabicPeriod"/>
            </a:pPr>
            <a:r>
              <a:rPr lang="en-US" altLang="en-US" dirty="0"/>
              <a:t>Media Agenda 2 –(30 min.)</a:t>
            </a:r>
          </a:p>
          <a:p>
            <a:pPr marL="228600" indent="-228600" eaLnBrk="1" hangingPunct="1">
              <a:lnSpc>
                <a:spcPct val="90000"/>
              </a:lnSpc>
              <a:buFontTx/>
              <a:buAutoNum type="arabicPeriod"/>
            </a:pPr>
            <a:r>
              <a:rPr lang="en-US" altLang="en-US" dirty="0"/>
              <a:t>Media Agenda 2 Post-test</a:t>
            </a:r>
          </a:p>
          <a:p>
            <a:pPr marL="228600" indent="-228600" eaLnBrk="1" hangingPunct="1">
              <a:lnSpc>
                <a:spcPct val="90000"/>
              </a:lnSpc>
              <a:buFontTx/>
              <a:buAutoNum type="arabicPeriod"/>
            </a:pPr>
            <a:r>
              <a:rPr lang="en-US" altLang="en-US" dirty="0"/>
              <a:t>Break </a:t>
            </a:r>
          </a:p>
          <a:p>
            <a:pPr marL="228600" indent="-228600" eaLnBrk="1" hangingPunct="1">
              <a:lnSpc>
                <a:spcPct val="90000"/>
              </a:lnSpc>
              <a:buFontTx/>
              <a:buAutoNum type="arabicPeriod"/>
            </a:pPr>
            <a:r>
              <a:rPr lang="en-US" altLang="en-US" dirty="0"/>
              <a:t>The PPG Social Norms </a:t>
            </a:r>
          </a:p>
          <a:p>
            <a:pPr marL="228600" indent="-228600" eaLnBrk="1" hangingPunct="1">
              <a:lnSpc>
                <a:spcPct val="90000"/>
              </a:lnSpc>
              <a:buFontTx/>
              <a:buAutoNum type="arabicPeriod"/>
            </a:pPr>
            <a:r>
              <a:rPr lang="en-US" altLang="en-US" dirty="0"/>
              <a:t>PPG Agendas 3 Pre-test</a:t>
            </a:r>
          </a:p>
          <a:p>
            <a:pPr marL="228600" indent="-228600" eaLnBrk="1" hangingPunct="1">
              <a:lnSpc>
                <a:spcPct val="90000"/>
              </a:lnSpc>
            </a:pPr>
            <a:r>
              <a:rPr lang="en-US" altLang="en-US" dirty="0"/>
              <a:t>	</a:t>
            </a:r>
          </a:p>
          <a:p>
            <a:pPr marL="228600" indent="-228600" eaLnBrk="1" hangingPunct="1">
              <a:lnSpc>
                <a:spcPct val="90000"/>
              </a:lnSpc>
            </a:pP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C9B9BC-5FA2-4156-B1F1-3AF6BD3DC3B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13667" name="Rectangle 6">
            <a:extLst>
              <a:ext uri="{FF2B5EF4-FFF2-40B4-BE49-F238E27FC236}">
                <a16:creationId xmlns:a16="http://schemas.microsoft.com/office/drawing/2014/main" id="{E8905E2D-F68A-4269-B4A7-694C26DDAC3B}"/>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13668" name="Rectangle 7">
            <a:extLst>
              <a:ext uri="{FF2B5EF4-FFF2-40B4-BE49-F238E27FC236}">
                <a16:creationId xmlns:a16="http://schemas.microsoft.com/office/drawing/2014/main" id="{26684B38-BB27-4C03-8BBC-D37F278149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27ABC2-6D6A-4DEA-93AC-38DBCB1E3954}" type="slidenum">
              <a:rPr lang="en-US" altLang="en-US" sz="1300" smtClean="0"/>
              <a:pPr>
                <a:spcBef>
                  <a:spcPct val="0"/>
                </a:spcBef>
              </a:pPr>
              <a:t>50</a:t>
            </a:fld>
            <a:endParaRPr lang="en-US" altLang="en-US" sz="1300"/>
          </a:p>
        </p:txBody>
      </p:sp>
      <p:sp>
        <p:nvSpPr>
          <p:cNvPr id="113669" name="Slide Image Placeholder 1">
            <a:extLst>
              <a:ext uri="{FF2B5EF4-FFF2-40B4-BE49-F238E27FC236}">
                <a16:creationId xmlns:a16="http://schemas.microsoft.com/office/drawing/2014/main" id="{8F8FF4E2-B708-44A7-895F-966EE8417DD9}"/>
              </a:ext>
            </a:extLst>
          </p:cNvPr>
          <p:cNvSpPr>
            <a:spLocks noGrp="1" noRot="1" noChangeAspect="1" noChangeArrowheads="1" noTextEdit="1"/>
          </p:cNvSpPr>
          <p:nvPr>
            <p:ph type="sldImg"/>
          </p:nvPr>
        </p:nvSpPr>
        <p:spPr>
          <a:ln/>
        </p:spPr>
      </p:sp>
      <p:sp>
        <p:nvSpPr>
          <p:cNvPr id="113670" name="Notes Placeholder 2">
            <a:extLst>
              <a:ext uri="{FF2B5EF4-FFF2-40B4-BE49-F238E27FC236}">
                <a16:creationId xmlns:a16="http://schemas.microsoft.com/office/drawing/2014/main" id="{22E004A3-8050-4193-804B-82D89AF68C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3671" name="Slide Number Placeholder 3">
            <a:extLst>
              <a:ext uri="{FF2B5EF4-FFF2-40B4-BE49-F238E27FC236}">
                <a16:creationId xmlns:a16="http://schemas.microsoft.com/office/drawing/2014/main" id="{9C259753-D5E3-463F-93FE-801F21239B93}"/>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A71636B-A905-45B8-9B94-3BDA47A5FA4A}" type="slidenum">
              <a:rPr lang="en-US" altLang="en-US" sz="1300"/>
              <a:pPr algn="r" eaLnBrk="1" hangingPunct="1">
                <a:spcBef>
                  <a:spcPct val="0"/>
                </a:spcBef>
              </a:pPr>
              <a:t>50</a:t>
            </a:fld>
            <a:endParaRPr lang="en-US"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2A65CF4-7CBC-48E2-A926-2C5B35E5B76D}"/>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15715" name="Rectangle 6">
            <a:extLst>
              <a:ext uri="{FF2B5EF4-FFF2-40B4-BE49-F238E27FC236}">
                <a16:creationId xmlns:a16="http://schemas.microsoft.com/office/drawing/2014/main" id="{276FE3BB-E8A0-4A56-8C0A-9FBF380B6749}"/>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15716" name="Rectangle 7">
            <a:extLst>
              <a:ext uri="{FF2B5EF4-FFF2-40B4-BE49-F238E27FC236}">
                <a16:creationId xmlns:a16="http://schemas.microsoft.com/office/drawing/2014/main" id="{C6A44C62-E7E2-4579-B0AD-B73B072F9D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3A53C4-080D-4330-8BB7-D50BE2369F66}" type="slidenum">
              <a:rPr lang="en-US" altLang="en-US" sz="1300" smtClean="0"/>
              <a:pPr>
                <a:spcBef>
                  <a:spcPct val="0"/>
                </a:spcBef>
              </a:pPr>
              <a:t>53</a:t>
            </a:fld>
            <a:endParaRPr lang="en-US" altLang="en-US" sz="1300"/>
          </a:p>
        </p:txBody>
      </p:sp>
      <p:sp>
        <p:nvSpPr>
          <p:cNvPr id="115717" name="Slide Image Placeholder 1">
            <a:extLst>
              <a:ext uri="{FF2B5EF4-FFF2-40B4-BE49-F238E27FC236}">
                <a16:creationId xmlns:a16="http://schemas.microsoft.com/office/drawing/2014/main" id="{285BA4A6-D9AA-4792-9F7B-98BFBBD8A0F6}"/>
              </a:ext>
            </a:extLst>
          </p:cNvPr>
          <p:cNvSpPr>
            <a:spLocks noGrp="1" noRot="1" noChangeAspect="1" noChangeArrowheads="1" noTextEdit="1"/>
          </p:cNvSpPr>
          <p:nvPr>
            <p:ph type="sldImg"/>
          </p:nvPr>
        </p:nvSpPr>
        <p:spPr>
          <a:ln/>
        </p:spPr>
      </p:sp>
      <p:sp>
        <p:nvSpPr>
          <p:cNvPr id="115718" name="Notes Placeholder 2">
            <a:extLst>
              <a:ext uri="{FF2B5EF4-FFF2-40B4-BE49-F238E27FC236}">
                <a16:creationId xmlns:a16="http://schemas.microsoft.com/office/drawing/2014/main" id="{AB078711-33BA-422D-9D07-D9954D4A72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5719" name="Slide Number Placeholder 3">
            <a:extLst>
              <a:ext uri="{FF2B5EF4-FFF2-40B4-BE49-F238E27FC236}">
                <a16:creationId xmlns:a16="http://schemas.microsoft.com/office/drawing/2014/main" id="{6F27E109-4939-4897-AAC5-473FC0D3EED6}"/>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6AE643D-AB89-4277-B51E-438CEFA101C3}" type="slidenum">
              <a:rPr lang="en-US" altLang="en-US" sz="1300"/>
              <a:pPr algn="r" eaLnBrk="1" hangingPunct="1">
                <a:spcBef>
                  <a:spcPct val="0"/>
                </a:spcBef>
              </a:pPr>
              <a:t>53</a:t>
            </a:fld>
            <a:endParaRPr lang="en-US" alt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133767CB-BCEA-4E18-95F0-61BED8121CF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17763" name="Rectangle 6">
            <a:extLst>
              <a:ext uri="{FF2B5EF4-FFF2-40B4-BE49-F238E27FC236}">
                <a16:creationId xmlns:a16="http://schemas.microsoft.com/office/drawing/2014/main" id="{32C2B9DB-B225-484B-9955-0C62DB1AA85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17764" name="Rectangle 7">
            <a:extLst>
              <a:ext uri="{FF2B5EF4-FFF2-40B4-BE49-F238E27FC236}">
                <a16:creationId xmlns:a16="http://schemas.microsoft.com/office/drawing/2014/main" id="{2DA70460-8B19-4D63-BCDA-FC6586A8ED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5173D7-6BAF-41AF-9AA0-71D1B35718F0}" type="slidenum">
              <a:rPr lang="en-US" altLang="en-US" sz="1300" smtClean="0"/>
              <a:pPr>
                <a:spcBef>
                  <a:spcPct val="0"/>
                </a:spcBef>
              </a:pPr>
              <a:t>54</a:t>
            </a:fld>
            <a:endParaRPr lang="en-US" altLang="en-US" sz="1300"/>
          </a:p>
        </p:txBody>
      </p:sp>
      <p:sp>
        <p:nvSpPr>
          <p:cNvPr id="117765" name="Slide Image Placeholder 1">
            <a:extLst>
              <a:ext uri="{FF2B5EF4-FFF2-40B4-BE49-F238E27FC236}">
                <a16:creationId xmlns:a16="http://schemas.microsoft.com/office/drawing/2014/main" id="{CE9C82CC-C79B-4F10-A2C7-EA0CB6C513B0}"/>
              </a:ext>
            </a:extLst>
          </p:cNvPr>
          <p:cNvSpPr>
            <a:spLocks noGrp="1" noRot="1" noChangeAspect="1" noChangeArrowheads="1" noTextEdit="1"/>
          </p:cNvSpPr>
          <p:nvPr>
            <p:ph type="sldImg"/>
          </p:nvPr>
        </p:nvSpPr>
        <p:spPr>
          <a:ln/>
        </p:spPr>
      </p:sp>
      <p:sp>
        <p:nvSpPr>
          <p:cNvPr id="117766" name="Notes Placeholder 2">
            <a:extLst>
              <a:ext uri="{FF2B5EF4-FFF2-40B4-BE49-F238E27FC236}">
                <a16:creationId xmlns:a16="http://schemas.microsoft.com/office/drawing/2014/main" id="{075DCD01-FC0A-4232-A605-84AC81E50F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7767" name="Slide Number Placeholder 3">
            <a:extLst>
              <a:ext uri="{FF2B5EF4-FFF2-40B4-BE49-F238E27FC236}">
                <a16:creationId xmlns:a16="http://schemas.microsoft.com/office/drawing/2014/main" id="{7A2D1161-02D9-4B3D-B444-2253F4D9B56C}"/>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19E0B28-1FAA-4CA4-8AEA-307BE9A9707D}" type="slidenum">
              <a:rPr lang="en-US" altLang="en-US" sz="1300"/>
              <a:pPr algn="r" eaLnBrk="1" hangingPunct="1">
                <a:spcBef>
                  <a:spcPct val="0"/>
                </a:spcBef>
              </a:pPr>
              <a:t>54</a:t>
            </a:fld>
            <a:endParaRPr lang="en-US" altLang="en-US"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46B2C12-1BF0-40B5-838B-0659ACA9116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19811" name="Rectangle 6">
            <a:extLst>
              <a:ext uri="{FF2B5EF4-FFF2-40B4-BE49-F238E27FC236}">
                <a16:creationId xmlns:a16="http://schemas.microsoft.com/office/drawing/2014/main" id="{364B8B86-EEB1-4513-88D1-0341825CB274}"/>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19812" name="Rectangle 7">
            <a:extLst>
              <a:ext uri="{FF2B5EF4-FFF2-40B4-BE49-F238E27FC236}">
                <a16:creationId xmlns:a16="http://schemas.microsoft.com/office/drawing/2014/main" id="{7786D8DF-A5DD-4C5A-A8D8-915C6E2088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38E89-AB10-4A18-8C05-6AD753BAD45E}" type="slidenum">
              <a:rPr lang="en-US" altLang="en-US" sz="1300" smtClean="0"/>
              <a:pPr>
                <a:spcBef>
                  <a:spcPct val="0"/>
                </a:spcBef>
              </a:pPr>
              <a:t>56</a:t>
            </a:fld>
            <a:endParaRPr lang="en-US" altLang="en-US" sz="1300"/>
          </a:p>
        </p:txBody>
      </p:sp>
      <p:sp>
        <p:nvSpPr>
          <p:cNvPr id="119813" name="Slide Image Placeholder 1">
            <a:extLst>
              <a:ext uri="{FF2B5EF4-FFF2-40B4-BE49-F238E27FC236}">
                <a16:creationId xmlns:a16="http://schemas.microsoft.com/office/drawing/2014/main" id="{9767DC22-A2B7-4B53-AD4A-B2A5439E6FFF}"/>
              </a:ext>
            </a:extLst>
          </p:cNvPr>
          <p:cNvSpPr>
            <a:spLocks noGrp="1" noRot="1" noChangeAspect="1" noChangeArrowheads="1" noTextEdit="1"/>
          </p:cNvSpPr>
          <p:nvPr>
            <p:ph type="sldImg"/>
          </p:nvPr>
        </p:nvSpPr>
        <p:spPr>
          <a:ln/>
        </p:spPr>
      </p:sp>
      <p:sp>
        <p:nvSpPr>
          <p:cNvPr id="119814" name="Notes Placeholder 2">
            <a:extLst>
              <a:ext uri="{FF2B5EF4-FFF2-40B4-BE49-F238E27FC236}">
                <a16:creationId xmlns:a16="http://schemas.microsoft.com/office/drawing/2014/main" id="{7DFD9474-F6DE-4C9F-BFC3-D200C89F31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9815" name="Slide Number Placeholder 3">
            <a:extLst>
              <a:ext uri="{FF2B5EF4-FFF2-40B4-BE49-F238E27FC236}">
                <a16:creationId xmlns:a16="http://schemas.microsoft.com/office/drawing/2014/main" id="{9B866689-0F86-44A7-ADDB-DB30B227C4B9}"/>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D989E24-67F0-410E-9191-176D29463AA9}" type="slidenum">
              <a:rPr lang="en-US" altLang="en-US" sz="1300"/>
              <a:pPr algn="r" eaLnBrk="1" hangingPunct="1">
                <a:spcBef>
                  <a:spcPct val="0"/>
                </a:spcBef>
              </a:pPr>
              <a:t>56</a:t>
            </a:fld>
            <a:endParaRPr lang="en-US" altLang="en-US"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22AFA544-78DB-40C7-A2E4-319752CC0A7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21859" name="Rectangle 6">
            <a:extLst>
              <a:ext uri="{FF2B5EF4-FFF2-40B4-BE49-F238E27FC236}">
                <a16:creationId xmlns:a16="http://schemas.microsoft.com/office/drawing/2014/main" id="{7FA459DF-80F0-4814-8BE5-ADBF6C7AA1D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21860" name="Rectangle 7">
            <a:extLst>
              <a:ext uri="{FF2B5EF4-FFF2-40B4-BE49-F238E27FC236}">
                <a16:creationId xmlns:a16="http://schemas.microsoft.com/office/drawing/2014/main" id="{D25F1DF7-530E-457B-BD80-E62BEB1B7E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A228C1-5055-4AC0-9F58-083CB3FA109F}" type="slidenum">
              <a:rPr lang="en-US" altLang="en-US" sz="1300" smtClean="0"/>
              <a:pPr>
                <a:spcBef>
                  <a:spcPct val="0"/>
                </a:spcBef>
              </a:pPr>
              <a:t>57</a:t>
            </a:fld>
            <a:endParaRPr lang="en-US" altLang="en-US" sz="1300"/>
          </a:p>
        </p:txBody>
      </p:sp>
      <p:sp>
        <p:nvSpPr>
          <p:cNvPr id="121861" name="Slide Image Placeholder 1">
            <a:extLst>
              <a:ext uri="{FF2B5EF4-FFF2-40B4-BE49-F238E27FC236}">
                <a16:creationId xmlns:a16="http://schemas.microsoft.com/office/drawing/2014/main" id="{E6237F52-2E65-494E-8B59-2DB49FDB15A1}"/>
              </a:ext>
            </a:extLst>
          </p:cNvPr>
          <p:cNvSpPr>
            <a:spLocks noGrp="1" noRot="1" noChangeAspect="1" noChangeArrowheads="1" noTextEdit="1"/>
          </p:cNvSpPr>
          <p:nvPr>
            <p:ph type="sldImg"/>
          </p:nvPr>
        </p:nvSpPr>
        <p:spPr>
          <a:ln/>
        </p:spPr>
      </p:sp>
      <p:sp>
        <p:nvSpPr>
          <p:cNvPr id="121862" name="Notes Placeholder 2">
            <a:extLst>
              <a:ext uri="{FF2B5EF4-FFF2-40B4-BE49-F238E27FC236}">
                <a16:creationId xmlns:a16="http://schemas.microsoft.com/office/drawing/2014/main" id="{022F48A9-E94A-4159-9A03-56A3AA9622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1863" name="Slide Number Placeholder 3">
            <a:extLst>
              <a:ext uri="{FF2B5EF4-FFF2-40B4-BE49-F238E27FC236}">
                <a16:creationId xmlns:a16="http://schemas.microsoft.com/office/drawing/2014/main" id="{71CA67E1-045A-4411-A734-B660E48C503C}"/>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C784048-EC88-4265-8E56-7DB5A16439D0}" type="slidenum">
              <a:rPr lang="en-US" altLang="en-US" sz="1300"/>
              <a:pPr algn="r" eaLnBrk="1" hangingPunct="1">
                <a:spcBef>
                  <a:spcPct val="0"/>
                </a:spcBef>
              </a:pPr>
              <a:t>57</a:t>
            </a:fld>
            <a:endParaRPr lang="en-US" alt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0DEDACB-1D5B-4669-A659-92C8EC7EE0F9}"/>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70659" name="Rectangle 6">
            <a:extLst>
              <a:ext uri="{FF2B5EF4-FFF2-40B4-BE49-F238E27FC236}">
                <a16:creationId xmlns:a16="http://schemas.microsoft.com/office/drawing/2014/main" id="{B3E0ADA7-8EE1-4383-BE13-BF53B60EBB7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70660" name="Rectangle 7">
            <a:extLst>
              <a:ext uri="{FF2B5EF4-FFF2-40B4-BE49-F238E27FC236}">
                <a16:creationId xmlns:a16="http://schemas.microsoft.com/office/drawing/2014/main" id="{ABE383C9-17A4-44C0-B48D-3EDF1F6B31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77F06C-A7DB-4685-991E-EF5482DFFCAB}" type="slidenum">
              <a:rPr lang="en-US" altLang="en-US" sz="1300" smtClean="0"/>
              <a:pPr>
                <a:spcBef>
                  <a:spcPct val="0"/>
                </a:spcBef>
              </a:pPr>
              <a:t>59</a:t>
            </a:fld>
            <a:endParaRPr lang="en-US" altLang="en-US" sz="1300"/>
          </a:p>
        </p:txBody>
      </p:sp>
      <p:sp>
        <p:nvSpPr>
          <p:cNvPr id="70661" name="Rectangle 2">
            <a:extLst>
              <a:ext uri="{FF2B5EF4-FFF2-40B4-BE49-F238E27FC236}">
                <a16:creationId xmlns:a16="http://schemas.microsoft.com/office/drawing/2014/main" id="{00E959A3-C4B4-4548-8FB6-F089D0D5AD2C}"/>
              </a:ext>
            </a:extLst>
          </p:cNvPr>
          <p:cNvSpPr>
            <a:spLocks noGrp="1" noRot="1" noChangeAspect="1" noChangeArrowheads="1" noTextEdit="1"/>
          </p:cNvSpPr>
          <p:nvPr>
            <p:ph type="sldImg"/>
          </p:nvPr>
        </p:nvSpPr>
        <p:spPr>
          <a:ln/>
        </p:spPr>
      </p:sp>
      <p:sp>
        <p:nvSpPr>
          <p:cNvPr id="70662" name="Rectangle 3">
            <a:extLst>
              <a:ext uri="{FF2B5EF4-FFF2-40B4-BE49-F238E27FC236}">
                <a16:creationId xmlns:a16="http://schemas.microsoft.com/office/drawing/2014/main" id="{3FD10F28-B740-4877-8421-BB8A93F81F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https://www.surveymonkey.com/r/Agenda2Media-Post</a:t>
            </a:r>
          </a:p>
        </p:txBody>
      </p:sp>
    </p:spTree>
    <p:extLst>
      <p:ext uri="{BB962C8B-B14F-4D97-AF65-F5344CB8AC3E}">
        <p14:creationId xmlns:p14="http://schemas.microsoft.com/office/powerpoint/2010/main" val="901254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1D067D9F-5489-4925-A424-B96AF19A35B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23907" name="Rectangle 6">
            <a:extLst>
              <a:ext uri="{FF2B5EF4-FFF2-40B4-BE49-F238E27FC236}">
                <a16:creationId xmlns:a16="http://schemas.microsoft.com/office/drawing/2014/main" id="{070D9BBE-2D7B-4549-AB68-5EB07CC01416}"/>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23908" name="Rectangle 7">
            <a:extLst>
              <a:ext uri="{FF2B5EF4-FFF2-40B4-BE49-F238E27FC236}">
                <a16:creationId xmlns:a16="http://schemas.microsoft.com/office/drawing/2014/main" id="{89C1AF8B-8C3C-49D1-A868-D4A40F2371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58D510-CC9E-4BC4-8262-09420DF1469D}" type="slidenum">
              <a:rPr lang="en-US" altLang="en-US" sz="1300" smtClean="0"/>
              <a:pPr>
                <a:spcBef>
                  <a:spcPct val="0"/>
                </a:spcBef>
              </a:pPr>
              <a:t>60</a:t>
            </a:fld>
            <a:endParaRPr lang="en-US" altLang="en-US" sz="1300"/>
          </a:p>
        </p:txBody>
      </p:sp>
      <p:sp>
        <p:nvSpPr>
          <p:cNvPr id="123909" name="Rectangle 7">
            <a:extLst>
              <a:ext uri="{FF2B5EF4-FFF2-40B4-BE49-F238E27FC236}">
                <a16:creationId xmlns:a16="http://schemas.microsoft.com/office/drawing/2014/main" id="{779AAEAE-4986-4198-8B73-B5BF5E998C60}"/>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742675F-70D4-4EB4-BA55-34F14C936583}" type="slidenum">
              <a:rPr lang="en-US" altLang="en-US" sz="1300"/>
              <a:pPr algn="r" eaLnBrk="1" hangingPunct="1">
                <a:spcBef>
                  <a:spcPct val="0"/>
                </a:spcBef>
              </a:pPr>
              <a:t>60</a:t>
            </a:fld>
            <a:endParaRPr lang="en-US" altLang="en-US" sz="1300"/>
          </a:p>
        </p:txBody>
      </p:sp>
      <p:sp>
        <p:nvSpPr>
          <p:cNvPr id="123910" name="Rectangle 2">
            <a:extLst>
              <a:ext uri="{FF2B5EF4-FFF2-40B4-BE49-F238E27FC236}">
                <a16:creationId xmlns:a16="http://schemas.microsoft.com/office/drawing/2014/main" id="{9267CF75-7C63-4118-BE18-9A431F8C027F}"/>
              </a:ext>
            </a:extLst>
          </p:cNvPr>
          <p:cNvSpPr>
            <a:spLocks noGrp="1" noRot="1" noChangeAspect="1" noChangeArrowheads="1" noTextEdit="1"/>
          </p:cNvSpPr>
          <p:nvPr>
            <p:ph type="sldImg"/>
          </p:nvPr>
        </p:nvSpPr>
        <p:spPr>
          <a:ln/>
        </p:spPr>
      </p:sp>
      <p:sp>
        <p:nvSpPr>
          <p:cNvPr id="123911" name="Rectangle 3">
            <a:extLst>
              <a:ext uri="{FF2B5EF4-FFF2-40B4-BE49-F238E27FC236}">
                <a16:creationId xmlns:a16="http://schemas.microsoft.com/office/drawing/2014/main" id="{1ECA36E4-1D27-4E5B-AC28-C239A3D3A1D8}"/>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Handout Pre-Surveys – Social Norms and Parent Peer Groups or Use Link: https://www.surveymonkey.com/r/PPGAgenda3-Norms-pre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4C8803F-9E7F-4E2D-9881-23894F655992}"/>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25955" name="Rectangle 6">
            <a:extLst>
              <a:ext uri="{FF2B5EF4-FFF2-40B4-BE49-F238E27FC236}">
                <a16:creationId xmlns:a16="http://schemas.microsoft.com/office/drawing/2014/main" id="{B89A5802-A6FE-439F-9B00-80CDBC3CE37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25956" name="Rectangle 7">
            <a:extLst>
              <a:ext uri="{FF2B5EF4-FFF2-40B4-BE49-F238E27FC236}">
                <a16:creationId xmlns:a16="http://schemas.microsoft.com/office/drawing/2014/main" id="{8D45F0F9-A7B8-41E0-88A4-57566FE0F5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E1750E-C141-42FC-8F4F-2558CC0E0C96}" type="slidenum">
              <a:rPr lang="en-US" altLang="en-US" sz="1300" smtClean="0"/>
              <a:pPr>
                <a:spcBef>
                  <a:spcPct val="0"/>
                </a:spcBef>
              </a:pPr>
              <a:t>61</a:t>
            </a:fld>
            <a:endParaRPr lang="en-US" altLang="en-US" sz="1300"/>
          </a:p>
        </p:txBody>
      </p:sp>
      <p:sp>
        <p:nvSpPr>
          <p:cNvPr id="125957" name="Rectangle 7">
            <a:extLst>
              <a:ext uri="{FF2B5EF4-FFF2-40B4-BE49-F238E27FC236}">
                <a16:creationId xmlns:a16="http://schemas.microsoft.com/office/drawing/2014/main" id="{323F6831-B676-4877-8024-D91044FD82B4}"/>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3638646-BB2B-4277-9ABC-6096111024E3}" type="slidenum">
              <a:rPr lang="en-US" altLang="en-US" sz="1300"/>
              <a:pPr algn="r" eaLnBrk="1" hangingPunct="1">
                <a:spcBef>
                  <a:spcPct val="0"/>
                </a:spcBef>
              </a:pPr>
              <a:t>61</a:t>
            </a:fld>
            <a:endParaRPr lang="en-US" altLang="en-US" sz="1300"/>
          </a:p>
        </p:txBody>
      </p:sp>
      <p:sp>
        <p:nvSpPr>
          <p:cNvPr id="125958" name="Rectangle 2">
            <a:extLst>
              <a:ext uri="{FF2B5EF4-FFF2-40B4-BE49-F238E27FC236}">
                <a16:creationId xmlns:a16="http://schemas.microsoft.com/office/drawing/2014/main" id="{CE055D25-E6CF-4186-B6EF-4E1CF5C82447}"/>
              </a:ext>
            </a:extLst>
          </p:cNvPr>
          <p:cNvSpPr>
            <a:spLocks noGrp="1" noRot="1" noChangeAspect="1" noChangeArrowheads="1" noTextEdit="1"/>
          </p:cNvSpPr>
          <p:nvPr>
            <p:ph type="sldImg"/>
          </p:nvPr>
        </p:nvSpPr>
        <p:spPr>
          <a:ln/>
        </p:spPr>
      </p:sp>
      <p:sp>
        <p:nvSpPr>
          <p:cNvPr id="125959" name="Rectangle 3">
            <a:extLst>
              <a:ext uri="{FF2B5EF4-FFF2-40B4-BE49-F238E27FC236}">
                <a16:creationId xmlns:a16="http://schemas.microsoft.com/office/drawing/2014/main" id="{AFC2CADF-F664-4E89-88B9-70FB86ABEDB6}"/>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351143B-A940-40D8-9C6E-4219CE62F9D0}"/>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28003" name="Rectangle 6">
            <a:extLst>
              <a:ext uri="{FF2B5EF4-FFF2-40B4-BE49-F238E27FC236}">
                <a16:creationId xmlns:a16="http://schemas.microsoft.com/office/drawing/2014/main" id="{1347E2A2-A57B-4A08-A8FD-7751A9BBDBB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28004" name="Rectangle 7">
            <a:extLst>
              <a:ext uri="{FF2B5EF4-FFF2-40B4-BE49-F238E27FC236}">
                <a16:creationId xmlns:a16="http://schemas.microsoft.com/office/drawing/2014/main" id="{8490F2AA-C6F6-42B4-A50F-22387A6B51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958E10-E4A9-4191-BB19-E17A0A713F54}" type="slidenum">
              <a:rPr lang="en-US" altLang="en-US" sz="1300" smtClean="0"/>
              <a:pPr>
                <a:spcBef>
                  <a:spcPct val="0"/>
                </a:spcBef>
              </a:pPr>
              <a:t>62</a:t>
            </a:fld>
            <a:endParaRPr lang="en-US" altLang="en-US" sz="1300"/>
          </a:p>
        </p:txBody>
      </p:sp>
      <p:sp>
        <p:nvSpPr>
          <p:cNvPr id="128005" name="Rectangle 7">
            <a:extLst>
              <a:ext uri="{FF2B5EF4-FFF2-40B4-BE49-F238E27FC236}">
                <a16:creationId xmlns:a16="http://schemas.microsoft.com/office/drawing/2014/main" id="{B42D0953-B953-4833-9857-B125BDF1D755}"/>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CD79B6F-DACC-4F61-9057-90F26D655478}" type="slidenum">
              <a:rPr lang="en-US" altLang="en-US" sz="1300"/>
              <a:pPr algn="r" eaLnBrk="1" hangingPunct="1">
                <a:spcBef>
                  <a:spcPct val="0"/>
                </a:spcBef>
              </a:pPr>
              <a:t>62</a:t>
            </a:fld>
            <a:endParaRPr lang="en-US" altLang="en-US" sz="1300"/>
          </a:p>
        </p:txBody>
      </p:sp>
      <p:sp>
        <p:nvSpPr>
          <p:cNvPr id="128006" name="Rectangle 2">
            <a:extLst>
              <a:ext uri="{FF2B5EF4-FFF2-40B4-BE49-F238E27FC236}">
                <a16:creationId xmlns:a16="http://schemas.microsoft.com/office/drawing/2014/main" id="{1789E248-E939-4B90-9E79-96A7FE05CFD9}"/>
              </a:ext>
            </a:extLst>
          </p:cNvPr>
          <p:cNvSpPr>
            <a:spLocks noGrp="1" noRot="1" noChangeAspect="1" noChangeArrowheads="1" noTextEdit="1"/>
          </p:cNvSpPr>
          <p:nvPr>
            <p:ph type="sldImg"/>
          </p:nvPr>
        </p:nvSpPr>
        <p:spPr>
          <a:ln/>
        </p:spPr>
      </p:sp>
      <p:sp>
        <p:nvSpPr>
          <p:cNvPr id="128007" name="Rectangle 3">
            <a:extLst>
              <a:ext uri="{FF2B5EF4-FFF2-40B4-BE49-F238E27FC236}">
                <a16:creationId xmlns:a16="http://schemas.microsoft.com/office/drawing/2014/main" id="{C3323B18-4918-427D-B0E8-6FB7C982864A}"/>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D1D2B95A-8F8B-4144-BDCC-9DCB0F34846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30051" name="Rectangle 6">
            <a:extLst>
              <a:ext uri="{FF2B5EF4-FFF2-40B4-BE49-F238E27FC236}">
                <a16:creationId xmlns:a16="http://schemas.microsoft.com/office/drawing/2014/main" id="{C9067DB1-8FC4-4B4B-A512-BECEC94C4C49}"/>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30052" name="Rectangle 7">
            <a:extLst>
              <a:ext uri="{FF2B5EF4-FFF2-40B4-BE49-F238E27FC236}">
                <a16:creationId xmlns:a16="http://schemas.microsoft.com/office/drawing/2014/main" id="{4AEE8E00-DC8D-4289-8457-AD6FAAAC3C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BDDF20-1DBF-4146-8753-2AD0461A8F6B}" type="slidenum">
              <a:rPr lang="en-US" altLang="en-US" sz="1300" smtClean="0"/>
              <a:pPr>
                <a:spcBef>
                  <a:spcPct val="0"/>
                </a:spcBef>
              </a:pPr>
              <a:t>63</a:t>
            </a:fld>
            <a:endParaRPr lang="en-US" altLang="en-US" sz="1300"/>
          </a:p>
        </p:txBody>
      </p:sp>
      <p:sp>
        <p:nvSpPr>
          <p:cNvPr id="130053" name="Rectangle 7">
            <a:extLst>
              <a:ext uri="{FF2B5EF4-FFF2-40B4-BE49-F238E27FC236}">
                <a16:creationId xmlns:a16="http://schemas.microsoft.com/office/drawing/2014/main" id="{BA0C579B-B923-4D06-8944-9A45199CD3BB}"/>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E5F18E9-6049-4E42-8859-0874B4A565BB}" type="slidenum">
              <a:rPr lang="en-US" altLang="en-US" sz="1300"/>
              <a:pPr algn="r" eaLnBrk="1" hangingPunct="1">
                <a:spcBef>
                  <a:spcPct val="0"/>
                </a:spcBef>
              </a:pPr>
              <a:t>63</a:t>
            </a:fld>
            <a:endParaRPr lang="en-US" altLang="en-US" sz="1300"/>
          </a:p>
        </p:txBody>
      </p:sp>
      <p:sp>
        <p:nvSpPr>
          <p:cNvPr id="130054" name="Rectangle 2">
            <a:extLst>
              <a:ext uri="{FF2B5EF4-FFF2-40B4-BE49-F238E27FC236}">
                <a16:creationId xmlns:a16="http://schemas.microsoft.com/office/drawing/2014/main" id="{A4001AB6-1D5B-4FE0-988D-68D052DCA72B}"/>
              </a:ext>
            </a:extLst>
          </p:cNvPr>
          <p:cNvSpPr>
            <a:spLocks noGrp="1" noRot="1" noChangeAspect="1" noChangeArrowheads="1" noTextEdit="1"/>
          </p:cNvSpPr>
          <p:nvPr>
            <p:ph type="sldImg"/>
          </p:nvPr>
        </p:nvSpPr>
        <p:spPr>
          <a:ln/>
        </p:spPr>
      </p:sp>
      <p:sp>
        <p:nvSpPr>
          <p:cNvPr id="130055" name="Rectangle 3">
            <a:extLst>
              <a:ext uri="{FF2B5EF4-FFF2-40B4-BE49-F238E27FC236}">
                <a16:creationId xmlns:a16="http://schemas.microsoft.com/office/drawing/2014/main" id="{2310EAC2-F0CF-44DB-A045-AEBFB6DF31E9}"/>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6B1830B-428C-4B02-BDD3-AEFA5D74A1A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72707" name="Rectangle 6">
            <a:extLst>
              <a:ext uri="{FF2B5EF4-FFF2-40B4-BE49-F238E27FC236}">
                <a16:creationId xmlns:a16="http://schemas.microsoft.com/office/drawing/2014/main" id="{66EA40DB-1695-4363-AC98-64FFCF01E40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72708" name="Rectangle 7">
            <a:extLst>
              <a:ext uri="{FF2B5EF4-FFF2-40B4-BE49-F238E27FC236}">
                <a16:creationId xmlns:a16="http://schemas.microsoft.com/office/drawing/2014/main" id="{BD2DAAC4-6C35-46E4-9FA5-DCBB9C7D39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988EC6-F922-4A4B-8920-99F089AA9604}" type="slidenum">
              <a:rPr lang="en-US" altLang="en-US" sz="1300" smtClean="0"/>
              <a:pPr>
                <a:spcBef>
                  <a:spcPct val="0"/>
                </a:spcBef>
              </a:pPr>
              <a:t>6</a:t>
            </a:fld>
            <a:endParaRPr lang="en-US" altLang="en-US" sz="1300"/>
          </a:p>
        </p:txBody>
      </p:sp>
      <p:sp>
        <p:nvSpPr>
          <p:cNvPr id="72709" name="Rectangle 2">
            <a:extLst>
              <a:ext uri="{FF2B5EF4-FFF2-40B4-BE49-F238E27FC236}">
                <a16:creationId xmlns:a16="http://schemas.microsoft.com/office/drawing/2014/main" id="{577F8448-4E8B-43D4-AFDA-8B06521B8484}"/>
              </a:ext>
            </a:extLst>
          </p:cNvPr>
          <p:cNvSpPr>
            <a:spLocks noGrp="1" noRot="1" noChangeAspect="1" noChangeArrowheads="1" noTextEdit="1"/>
          </p:cNvSpPr>
          <p:nvPr>
            <p:ph type="sldImg"/>
          </p:nvPr>
        </p:nvSpPr>
        <p:spPr>
          <a:ln/>
        </p:spPr>
      </p:sp>
      <p:sp>
        <p:nvSpPr>
          <p:cNvPr id="72710" name="Rectangle 3">
            <a:extLst>
              <a:ext uri="{FF2B5EF4-FFF2-40B4-BE49-F238E27FC236}">
                <a16:creationId xmlns:a16="http://schemas.microsoft.com/office/drawing/2014/main" id="{95DD5221-77C1-41AF-8328-6B00A4984C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it-IT" b="0" i="0" dirty="0">
                <a:solidFill>
                  <a:srgbClr val="26282A"/>
                </a:solidFill>
                <a:effectLst/>
                <a:latin typeface="Helvetica Neue"/>
              </a:rPr>
              <a:t>Pre test: https://www.surveymonkey.com/r/PPGPRE1234</a:t>
            </a:r>
          </a:p>
          <a:p>
            <a:pPr algn="l"/>
            <a:r>
              <a:rPr lang="it-IT" b="0" i="0" dirty="0">
                <a:solidFill>
                  <a:srgbClr val="1155CC"/>
                </a:solidFill>
                <a:effectLst/>
                <a:latin typeface="Helvetica Neue"/>
              </a:rPr>
              <a:t>If conducting the presentation in 4-parts you can use the individual links.</a:t>
            </a:r>
            <a:endParaRPr lang="it-IT" b="0" i="0" dirty="0">
              <a:solidFill>
                <a:srgbClr val="26282A"/>
              </a:solidFill>
              <a:effectLst/>
              <a:latin typeface="Helvetica Neue"/>
            </a:endParaRPr>
          </a:p>
          <a:p>
            <a:pPr eaLnBrk="1" hangingPunct="1"/>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719AAB43-BF66-4D33-BDA3-5F7AE9F50FED}"/>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32099" name="Rectangle 6">
            <a:extLst>
              <a:ext uri="{FF2B5EF4-FFF2-40B4-BE49-F238E27FC236}">
                <a16:creationId xmlns:a16="http://schemas.microsoft.com/office/drawing/2014/main" id="{DAF2F557-4FA0-46B2-BBCD-6519772F67C7}"/>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32100" name="Rectangle 7">
            <a:extLst>
              <a:ext uri="{FF2B5EF4-FFF2-40B4-BE49-F238E27FC236}">
                <a16:creationId xmlns:a16="http://schemas.microsoft.com/office/drawing/2014/main" id="{98D864B3-CF2F-4C46-9CCE-CF79999EF1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2010AD-645C-400F-AD7E-DE6470A77AA5}" type="slidenum">
              <a:rPr lang="en-US" altLang="en-US" sz="1300" smtClean="0"/>
              <a:pPr>
                <a:spcBef>
                  <a:spcPct val="0"/>
                </a:spcBef>
              </a:pPr>
              <a:t>64</a:t>
            </a:fld>
            <a:endParaRPr lang="en-US" altLang="en-US" sz="1300"/>
          </a:p>
        </p:txBody>
      </p:sp>
      <p:sp>
        <p:nvSpPr>
          <p:cNvPr id="132101" name="Rectangle 2">
            <a:extLst>
              <a:ext uri="{FF2B5EF4-FFF2-40B4-BE49-F238E27FC236}">
                <a16:creationId xmlns:a16="http://schemas.microsoft.com/office/drawing/2014/main" id="{47FC8A03-004E-40A8-A480-A92EE7B3CF1A}"/>
              </a:ext>
            </a:extLst>
          </p:cNvPr>
          <p:cNvSpPr>
            <a:spLocks noGrp="1" noRot="1" noChangeAspect="1" noChangeArrowheads="1" noTextEdit="1"/>
          </p:cNvSpPr>
          <p:nvPr>
            <p:ph type="sldImg"/>
          </p:nvPr>
        </p:nvSpPr>
        <p:spPr>
          <a:ln/>
        </p:spPr>
      </p:sp>
      <p:sp>
        <p:nvSpPr>
          <p:cNvPr id="132102" name="Rectangle 3">
            <a:extLst>
              <a:ext uri="{FF2B5EF4-FFF2-40B4-BE49-F238E27FC236}">
                <a16:creationId xmlns:a16="http://schemas.microsoft.com/office/drawing/2014/main" id="{D496857B-3E5E-463A-BA28-5884D95986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 See section 2 (page 17) in reference material</a:t>
            </a:r>
          </a:p>
          <a:p>
            <a:pPr eaLnBrk="1" hangingPunct="1"/>
            <a:endParaRPr lang="en-US" altLang="en-US"/>
          </a:p>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A14B602-8FAB-4407-B40D-CD7A63865FB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34147" name="Rectangle 6">
            <a:extLst>
              <a:ext uri="{FF2B5EF4-FFF2-40B4-BE49-F238E27FC236}">
                <a16:creationId xmlns:a16="http://schemas.microsoft.com/office/drawing/2014/main" id="{BBA81D3C-F142-4941-A329-1F570939171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34148" name="Rectangle 7">
            <a:extLst>
              <a:ext uri="{FF2B5EF4-FFF2-40B4-BE49-F238E27FC236}">
                <a16:creationId xmlns:a16="http://schemas.microsoft.com/office/drawing/2014/main" id="{325E1C83-AFFB-4DEF-B9D2-5EF5D04C85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0A2C3D-7022-4930-A246-BEBE59C5457B}" type="slidenum">
              <a:rPr lang="en-US" altLang="en-US" sz="1300" smtClean="0"/>
              <a:pPr>
                <a:spcBef>
                  <a:spcPct val="0"/>
                </a:spcBef>
              </a:pPr>
              <a:t>65</a:t>
            </a:fld>
            <a:endParaRPr lang="en-US" altLang="en-US" sz="1300"/>
          </a:p>
        </p:txBody>
      </p:sp>
      <p:sp>
        <p:nvSpPr>
          <p:cNvPr id="134149" name="Rectangle 2">
            <a:extLst>
              <a:ext uri="{FF2B5EF4-FFF2-40B4-BE49-F238E27FC236}">
                <a16:creationId xmlns:a16="http://schemas.microsoft.com/office/drawing/2014/main" id="{F70B5F09-D749-464E-9265-551739679C96}"/>
              </a:ext>
            </a:extLst>
          </p:cNvPr>
          <p:cNvSpPr>
            <a:spLocks noGrp="1" noRot="1" noChangeAspect="1" noChangeArrowheads="1" noTextEdit="1"/>
          </p:cNvSpPr>
          <p:nvPr>
            <p:ph type="sldImg"/>
          </p:nvPr>
        </p:nvSpPr>
        <p:spPr>
          <a:ln/>
        </p:spPr>
      </p:sp>
      <p:sp>
        <p:nvSpPr>
          <p:cNvPr id="134150" name="Rectangle 3">
            <a:extLst>
              <a:ext uri="{FF2B5EF4-FFF2-40B4-BE49-F238E27FC236}">
                <a16:creationId xmlns:a16="http://schemas.microsoft.com/office/drawing/2014/main" id="{DF456621-075D-4D55-B33A-FFA5403A15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68D885D5-E5CA-45F1-87F5-B58CDF633786}"/>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36195" name="Rectangle 6">
            <a:extLst>
              <a:ext uri="{FF2B5EF4-FFF2-40B4-BE49-F238E27FC236}">
                <a16:creationId xmlns:a16="http://schemas.microsoft.com/office/drawing/2014/main" id="{EC20DB49-DF56-4ADD-8066-759AE0F0B55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36196" name="Rectangle 7">
            <a:extLst>
              <a:ext uri="{FF2B5EF4-FFF2-40B4-BE49-F238E27FC236}">
                <a16:creationId xmlns:a16="http://schemas.microsoft.com/office/drawing/2014/main" id="{DA69E506-DCFB-4430-B114-5CB63E3595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93F7F3-52A2-46EA-B88F-BD004A628855}" type="slidenum">
              <a:rPr lang="en-US" altLang="en-US" sz="1300" smtClean="0"/>
              <a:pPr>
                <a:spcBef>
                  <a:spcPct val="0"/>
                </a:spcBef>
              </a:pPr>
              <a:t>66</a:t>
            </a:fld>
            <a:endParaRPr lang="en-US" altLang="en-US" sz="1300"/>
          </a:p>
        </p:txBody>
      </p:sp>
      <p:sp>
        <p:nvSpPr>
          <p:cNvPr id="136197" name="Rectangle 7">
            <a:extLst>
              <a:ext uri="{FF2B5EF4-FFF2-40B4-BE49-F238E27FC236}">
                <a16:creationId xmlns:a16="http://schemas.microsoft.com/office/drawing/2014/main" id="{AA72D39C-4FF9-4760-9833-800819E941A4}"/>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94EB941-C1D1-4389-939A-56D76EF3E857}" type="slidenum">
              <a:rPr lang="en-US" altLang="en-US" sz="1300"/>
              <a:pPr algn="r" eaLnBrk="1" hangingPunct="1">
                <a:spcBef>
                  <a:spcPct val="0"/>
                </a:spcBef>
              </a:pPr>
              <a:t>66</a:t>
            </a:fld>
            <a:endParaRPr lang="en-US" altLang="en-US" sz="1300"/>
          </a:p>
        </p:txBody>
      </p:sp>
      <p:sp>
        <p:nvSpPr>
          <p:cNvPr id="136198" name="Rectangle 2">
            <a:extLst>
              <a:ext uri="{FF2B5EF4-FFF2-40B4-BE49-F238E27FC236}">
                <a16:creationId xmlns:a16="http://schemas.microsoft.com/office/drawing/2014/main" id="{37087850-99D1-41C3-A367-305EF4B21258}"/>
              </a:ext>
            </a:extLst>
          </p:cNvPr>
          <p:cNvSpPr>
            <a:spLocks noGrp="1" noRot="1" noChangeAspect="1" noChangeArrowheads="1" noTextEdit="1"/>
          </p:cNvSpPr>
          <p:nvPr>
            <p:ph type="sldImg"/>
          </p:nvPr>
        </p:nvSpPr>
        <p:spPr>
          <a:ln/>
        </p:spPr>
      </p:sp>
      <p:sp>
        <p:nvSpPr>
          <p:cNvPr id="136199" name="Rectangle 3">
            <a:extLst>
              <a:ext uri="{FF2B5EF4-FFF2-40B4-BE49-F238E27FC236}">
                <a16:creationId xmlns:a16="http://schemas.microsoft.com/office/drawing/2014/main" id="{A8F97A1E-EEA5-42E2-9378-AE1EF0FE09BA}"/>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1EE5539A-F86A-4958-8256-4768178B2784}"/>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38243" name="Rectangle 6">
            <a:extLst>
              <a:ext uri="{FF2B5EF4-FFF2-40B4-BE49-F238E27FC236}">
                <a16:creationId xmlns:a16="http://schemas.microsoft.com/office/drawing/2014/main" id="{5A15CD56-F065-42FC-9A1E-F6575C2D65E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38244" name="Rectangle 7">
            <a:extLst>
              <a:ext uri="{FF2B5EF4-FFF2-40B4-BE49-F238E27FC236}">
                <a16:creationId xmlns:a16="http://schemas.microsoft.com/office/drawing/2014/main" id="{8ACF794D-9D08-4967-8DC4-647A2B532C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722612-F22B-4C2B-ACEC-83216BE35CA1}" type="slidenum">
              <a:rPr lang="en-US" altLang="en-US" sz="1300" smtClean="0"/>
              <a:pPr>
                <a:spcBef>
                  <a:spcPct val="0"/>
                </a:spcBef>
              </a:pPr>
              <a:t>67</a:t>
            </a:fld>
            <a:endParaRPr lang="en-US" altLang="en-US" sz="1300"/>
          </a:p>
        </p:txBody>
      </p:sp>
      <p:sp>
        <p:nvSpPr>
          <p:cNvPr id="138245" name="Rectangle 7">
            <a:extLst>
              <a:ext uri="{FF2B5EF4-FFF2-40B4-BE49-F238E27FC236}">
                <a16:creationId xmlns:a16="http://schemas.microsoft.com/office/drawing/2014/main" id="{96A967D2-9D16-4E4C-AF84-C8DAF2B9E3BF}"/>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999F20D-FB03-4A06-B7E5-DA2EF55039FA}" type="slidenum">
              <a:rPr lang="en-US" altLang="en-US" sz="1300"/>
              <a:pPr algn="r" eaLnBrk="1" hangingPunct="1">
                <a:spcBef>
                  <a:spcPct val="0"/>
                </a:spcBef>
              </a:pPr>
              <a:t>67</a:t>
            </a:fld>
            <a:endParaRPr lang="en-US" altLang="en-US" sz="1300"/>
          </a:p>
        </p:txBody>
      </p:sp>
      <p:sp>
        <p:nvSpPr>
          <p:cNvPr id="138246" name="Rectangle 2">
            <a:extLst>
              <a:ext uri="{FF2B5EF4-FFF2-40B4-BE49-F238E27FC236}">
                <a16:creationId xmlns:a16="http://schemas.microsoft.com/office/drawing/2014/main" id="{354E1C81-50AF-425F-9EF6-7BBB4652A968}"/>
              </a:ext>
            </a:extLst>
          </p:cNvPr>
          <p:cNvSpPr>
            <a:spLocks noGrp="1" noRot="1" noChangeAspect="1" noChangeArrowheads="1" noTextEdit="1"/>
          </p:cNvSpPr>
          <p:nvPr>
            <p:ph type="sldImg"/>
          </p:nvPr>
        </p:nvSpPr>
        <p:spPr>
          <a:ln/>
        </p:spPr>
      </p:sp>
      <p:sp>
        <p:nvSpPr>
          <p:cNvPr id="138247" name="Rectangle 3">
            <a:extLst>
              <a:ext uri="{FF2B5EF4-FFF2-40B4-BE49-F238E27FC236}">
                <a16:creationId xmlns:a16="http://schemas.microsoft.com/office/drawing/2014/main" id="{0C9B7140-F8AA-4E83-9399-EFAD8738226C}"/>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0D52475-38AD-4319-9704-4C3E8A3B64D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40291" name="Rectangle 6">
            <a:extLst>
              <a:ext uri="{FF2B5EF4-FFF2-40B4-BE49-F238E27FC236}">
                <a16:creationId xmlns:a16="http://schemas.microsoft.com/office/drawing/2014/main" id="{E894AA4E-18A5-4560-890D-449A5E4F633B}"/>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40292" name="Rectangle 7">
            <a:extLst>
              <a:ext uri="{FF2B5EF4-FFF2-40B4-BE49-F238E27FC236}">
                <a16:creationId xmlns:a16="http://schemas.microsoft.com/office/drawing/2014/main" id="{FE008555-38E3-4A90-82AF-033890B21A4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BFB448-061A-46F5-9609-6CD48BEEE0E4}" type="slidenum">
              <a:rPr lang="en-US" altLang="en-US" sz="1300" smtClean="0"/>
              <a:pPr>
                <a:spcBef>
                  <a:spcPct val="0"/>
                </a:spcBef>
              </a:pPr>
              <a:t>68</a:t>
            </a:fld>
            <a:endParaRPr lang="en-US" altLang="en-US" sz="1300"/>
          </a:p>
        </p:txBody>
      </p:sp>
      <p:sp>
        <p:nvSpPr>
          <p:cNvPr id="140293" name="Rectangle 7">
            <a:extLst>
              <a:ext uri="{FF2B5EF4-FFF2-40B4-BE49-F238E27FC236}">
                <a16:creationId xmlns:a16="http://schemas.microsoft.com/office/drawing/2014/main" id="{3798AEF1-FB4F-4124-B352-42C6A9F668CD}"/>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B2C486-145A-4FBA-860F-5D55717E87BA}" type="slidenum">
              <a:rPr lang="en-US" altLang="en-US" sz="1300"/>
              <a:pPr algn="r" eaLnBrk="1" hangingPunct="1">
                <a:spcBef>
                  <a:spcPct val="0"/>
                </a:spcBef>
              </a:pPr>
              <a:t>68</a:t>
            </a:fld>
            <a:endParaRPr lang="en-US" altLang="en-US" sz="1300"/>
          </a:p>
        </p:txBody>
      </p:sp>
      <p:sp>
        <p:nvSpPr>
          <p:cNvPr id="140294" name="Rectangle 2">
            <a:extLst>
              <a:ext uri="{FF2B5EF4-FFF2-40B4-BE49-F238E27FC236}">
                <a16:creationId xmlns:a16="http://schemas.microsoft.com/office/drawing/2014/main" id="{B001F363-6342-4457-8601-C3605DFF3CAC}"/>
              </a:ext>
            </a:extLst>
          </p:cNvPr>
          <p:cNvSpPr>
            <a:spLocks noGrp="1" noRot="1" noChangeAspect="1" noChangeArrowheads="1" noTextEdit="1"/>
          </p:cNvSpPr>
          <p:nvPr>
            <p:ph type="sldImg"/>
          </p:nvPr>
        </p:nvSpPr>
        <p:spPr>
          <a:ln/>
        </p:spPr>
      </p:sp>
      <p:sp>
        <p:nvSpPr>
          <p:cNvPr id="140295" name="Rectangle 3">
            <a:extLst>
              <a:ext uri="{FF2B5EF4-FFF2-40B4-BE49-F238E27FC236}">
                <a16:creationId xmlns:a16="http://schemas.microsoft.com/office/drawing/2014/main" id="{C5760072-F744-4D9D-89FD-8151866164F5}"/>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8D0E814-04D0-45D4-AF3F-AE9947CABAB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44387" name="Rectangle 6">
            <a:extLst>
              <a:ext uri="{FF2B5EF4-FFF2-40B4-BE49-F238E27FC236}">
                <a16:creationId xmlns:a16="http://schemas.microsoft.com/office/drawing/2014/main" id="{D5BF6FC4-53A9-448A-9E4F-7F5CA00BA8B9}"/>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44388" name="Rectangle 7">
            <a:extLst>
              <a:ext uri="{FF2B5EF4-FFF2-40B4-BE49-F238E27FC236}">
                <a16:creationId xmlns:a16="http://schemas.microsoft.com/office/drawing/2014/main" id="{53D5E259-7391-434A-9622-68B51F2820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B28923-0D0E-4C6C-AD99-FC2E525EFD0C}" type="slidenum">
              <a:rPr lang="en-US" altLang="en-US" sz="1300" smtClean="0"/>
              <a:pPr>
                <a:spcBef>
                  <a:spcPct val="0"/>
                </a:spcBef>
              </a:pPr>
              <a:t>70</a:t>
            </a:fld>
            <a:endParaRPr lang="en-US" altLang="en-US" sz="1300"/>
          </a:p>
        </p:txBody>
      </p:sp>
      <p:sp>
        <p:nvSpPr>
          <p:cNvPr id="144389" name="Rectangle 7">
            <a:extLst>
              <a:ext uri="{FF2B5EF4-FFF2-40B4-BE49-F238E27FC236}">
                <a16:creationId xmlns:a16="http://schemas.microsoft.com/office/drawing/2014/main" id="{8C1A3782-42F8-4842-BC8D-7B39F612792F}"/>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5AA39C9-4D1F-4E80-AC05-C1BB6C0E6407}" type="slidenum">
              <a:rPr lang="en-US" altLang="en-US" sz="1300"/>
              <a:pPr algn="r" eaLnBrk="1" hangingPunct="1">
                <a:spcBef>
                  <a:spcPct val="0"/>
                </a:spcBef>
              </a:pPr>
              <a:t>70</a:t>
            </a:fld>
            <a:endParaRPr lang="en-US" altLang="en-US" sz="1300"/>
          </a:p>
        </p:txBody>
      </p:sp>
      <p:sp>
        <p:nvSpPr>
          <p:cNvPr id="144390" name="Rectangle 2">
            <a:extLst>
              <a:ext uri="{FF2B5EF4-FFF2-40B4-BE49-F238E27FC236}">
                <a16:creationId xmlns:a16="http://schemas.microsoft.com/office/drawing/2014/main" id="{0C4245AB-6AE4-44A1-928E-F10B3EF7B193}"/>
              </a:ext>
            </a:extLst>
          </p:cNvPr>
          <p:cNvSpPr>
            <a:spLocks noGrp="1" noRot="1" noChangeAspect="1" noChangeArrowheads="1" noTextEdit="1"/>
          </p:cNvSpPr>
          <p:nvPr>
            <p:ph type="sldImg"/>
          </p:nvPr>
        </p:nvSpPr>
        <p:spPr>
          <a:ln/>
        </p:spPr>
      </p:sp>
      <p:sp>
        <p:nvSpPr>
          <p:cNvPr id="144391" name="Rectangle 3">
            <a:extLst>
              <a:ext uri="{FF2B5EF4-FFF2-40B4-BE49-F238E27FC236}">
                <a16:creationId xmlns:a16="http://schemas.microsoft.com/office/drawing/2014/main" id="{0F30FECB-E5C8-472F-B509-DD9327C0C978}"/>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4A7B983-FF48-40BA-A7C9-70B7FDAE5AF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48483" name="Rectangle 6">
            <a:extLst>
              <a:ext uri="{FF2B5EF4-FFF2-40B4-BE49-F238E27FC236}">
                <a16:creationId xmlns:a16="http://schemas.microsoft.com/office/drawing/2014/main" id="{AF672325-C68E-4219-A263-920BE080DE9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48484" name="Rectangle 7">
            <a:extLst>
              <a:ext uri="{FF2B5EF4-FFF2-40B4-BE49-F238E27FC236}">
                <a16:creationId xmlns:a16="http://schemas.microsoft.com/office/drawing/2014/main" id="{4306784C-698E-4EEF-A623-CBC11F10C8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46E29A-378E-40B0-A781-A316C43FB741}" type="slidenum">
              <a:rPr lang="en-US" altLang="en-US" sz="1300" smtClean="0"/>
              <a:pPr>
                <a:spcBef>
                  <a:spcPct val="0"/>
                </a:spcBef>
              </a:pPr>
              <a:t>71</a:t>
            </a:fld>
            <a:endParaRPr lang="en-US" altLang="en-US" sz="1300"/>
          </a:p>
        </p:txBody>
      </p:sp>
      <p:sp>
        <p:nvSpPr>
          <p:cNvPr id="148485" name="Rectangle 7">
            <a:extLst>
              <a:ext uri="{FF2B5EF4-FFF2-40B4-BE49-F238E27FC236}">
                <a16:creationId xmlns:a16="http://schemas.microsoft.com/office/drawing/2014/main" id="{4C288C95-EED1-4DDE-AC0F-5B3B53F6608E}"/>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AAEDCF8-BB2A-41A9-B491-0C705914B198}" type="slidenum">
              <a:rPr lang="en-US" altLang="en-US" sz="1300"/>
              <a:pPr algn="r" eaLnBrk="1" hangingPunct="1">
                <a:spcBef>
                  <a:spcPct val="0"/>
                </a:spcBef>
              </a:pPr>
              <a:t>71</a:t>
            </a:fld>
            <a:endParaRPr lang="en-US" altLang="en-US" sz="1300"/>
          </a:p>
        </p:txBody>
      </p:sp>
      <p:sp>
        <p:nvSpPr>
          <p:cNvPr id="148486" name="Rectangle 2">
            <a:extLst>
              <a:ext uri="{FF2B5EF4-FFF2-40B4-BE49-F238E27FC236}">
                <a16:creationId xmlns:a16="http://schemas.microsoft.com/office/drawing/2014/main" id="{67C4898E-EB01-4DEE-BE86-155494CF554A}"/>
              </a:ext>
            </a:extLst>
          </p:cNvPr>
          <p:cNvSpPr>
            <a:spLocks noGrp="1" noRot="1" noChangeAspect="1" noChangeArrowheads="1" noTextEdit="1"/>
          </p:cNvSpPr>
          <p:nvPr>
            <p:ph type="sldImg"/>
          </p:nvPr>
        </p:nvSpPr>
        <p:spPr>
          <a:ln/>
        </p:spPr>
      </p:sp>
      <p:sp>
        <p:nvSpPr>
          <p:cNvPr id="148487" name="Rectangle 3">
            <a:extLst>
              <a:ext uri="{FF2B5EF4-FFF2-40B4-BE49-F238E27FC236}">
                <a16:creationId xmlns:a16="http://schemas.microsoft.com/office/drawing/2014/main" id="{05458504-580F-44FF-9C4F-86FCD4D649A0}"/>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D5426A34-EC18-4FA3-8AF5-0AC37BF1625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50531" name="Rectangle 6">
            <a:extLst>
              <a:ext uri="{FF2B5EF4-FFF2-40B4-BE49-F238E27FC236}">
                <a16:creationId xmlns:a16="http://schemas.microsoft.com/office/drawing/2014/main" id="{F7D2C16C-0B3C-47E6-9EFC-553DB937677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50532" name="Rectangle 7">
            <a:extLst>
              <a:ext uri="{FF2B5EF4-FFF2-40B4-BE49-F238E27FC236}">
                <a16:creationId xmlns:a16="http://schemas.microsoft.com/office/drawing/2014/main" id="{BFE439A3-75CA-4F08-BDFD-20B5341888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84C2CD-9999-49B7-A117-30CB73DFB518}" type="slidenum">
              <a:rPr lang="en-US" altLang="en-US" sz="1300" smtClean="0"/>
              <a:pPr>
                <a:spcBef>
                  <a:spcPct val="0"/>
                </a:spcBef>
              </a:pPr>
              <a:t>74</a:t>
            </a:fld>
            <a:endParaRPr lang="en-US" altLang="en-US" sz="1300"/>
          </a:p>
        </p:txBody>
      </p:sp>
      <p:sp>
        <p:nvSpPr>
          <p:cNvPr id="150533" name="Rectangle 7">
            <a:extLst>
              <a:ext uri="{FF2B5EF4-FFF2-40B4-BE49-F238E27FC236}">
                <a16:creationId xmlns:a16="http://schemas.microsoft.com/office/drawing/2014/main" id="{B5B09370-FE53-4848-8632-0EE8E0439E4C}"/>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760F0F1-6FA9-4C0B-8156-2462803999E1}" type="slidenum">
              <a:rPr lang="en-US" altLang="en-US" sz="1300"/>
              <a:pPr algn="r" eaLnBrk="1" hangingPunct="1">
                <a:spcBef>
                  <a:spcPct val="0"/>
                </a:spcBef>
              </a:pPr>
              <a:t>74</a:t>
            </a:fld>
            <a:endParaRPr lang="en-US" altLang="en-US" sz="1300"/>
          </a:p>
        </p:txBody>
      </p:sp>
      <p:sp>
        <p:nvSpPr>
          <p:cNvPr id="150534" name="Rectangle 2">
            <a:extLst>
              <a:ext uri="{FF2B5EF4-FFF2-40B4-BE49-F238E27FC236}">
                <a16:creationId xmlns:a16="http://schemas.microsoft.com/office/drawing/2014/main" id="{A0F248D5-7D80-48F4-A7D9-FF25000A3DB9}"/>
              </a:ext>
            </a:extLst>
          </p:cNvPr>
          <p:cNvSpPr>
            <a:spLocks noGrp="1" noRot="1" noChangeAspect="1" noChangeArrowheads="1" noTextEdit="1"/>
          </p:cNvSpPr>
          <p:nvPr>
            <p:ph type="sldImg"/>
          </p:nvPr>
        </p:nvSpPr>
        <p:spPr>
          <a:ln/>
        </p:spPr>
      </p:sp>
      <p:sp>
        <p:nvSpPr>
          <p:cNvPr id="150535" name="Rectangle 3">
            <a:extLst>
              <a:ext uri="{FF2B5EF4-FFF2-40B4-BE49-F238E27FC236}">
                <a16:creationId xmlns:a16="http://schemas.microsoft.com/office/drawing/2014/main" id="{9880F2C2-A38E-4007-AF31-1100BBF120E5}"/>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6A5DC7BC-8B3B-49CD-AF9F-D63E78B7BA2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52579" name="Rectangle 6">
            <a:extLst>
              <a:ext uri="{FF2B5EF4-FFF2-40B4-BE49-F238E27FC236}">
                <a16:creationId xmlns:a16="http://schemas.microsoft.com/office/drawing/2014/main" id="{5316C11E-683D-47B8-B921-F42764ACFA7B}"/>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52580" name="Rectangle 7">
            <a:extLst>
              <a:ext uri="{FF2B5EF4-FFF2-40B4-BE49-F238E27FC236}">
                <a16:creationId xmlns:a16="http://schemas.microsoft.com/office/drawing/2014/main" id="{9AA6EA34-168D-4682-B813-2A3A62F896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7FCC7E-0B78-4587-963C-8D83CD1F1B14}" type="slidenum">
              <a:rPr lang="en-US" altLang="en-US" sz="1300" smtClean="0"/>
              <a:pPr>
                <a:spcBef>
                  <a:spcPct val="0"/>
                </a:spcBef>
              </a:pPr>
              <a:t>75</a:t>
            </a:fld>
            <a:endParaRPr lang="en-US" altLang="en-US" sz="1300"/>
          </a:p>
        </p:txBody>
      </p:sp>
      <p:sp>
        <p:nvSpPr>
          <p:cNvPr id="152581" name="Rectangle 7">
            <a:extLst>
              <a:ext uri="{FF2B5EF4-FFF2-40B4-BE49-F238E27FC236}">
                <a16:creationId xmlns:a16="http://schemas.microsoft.com/office/drawing/2014/main" id="{A7491B63-2DE5-42A8-914C-51A1CA574D87}"/>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D5A35A1-6667-49C8-9F98-8209EEAD5288}" type="slidenum">
              <a:rPr lang="en-US" altLang="en-US" sz="1300"/>
              <a:pPr algn="r" eaLnBrk="1" hangingPunct="1">
                <a:spcBef>
                  <a:spcPct val="0"/>
                </a:spcBef>
              </a:pPr>
              <a:t>75</a:t>
            </a:fld>
            <a:endParaRPr lang="en-US" altLang="en-US" sz="1300"/>
          </a:p>
        </p:txBody>
      </p:sp>
      <p:sp>
        <p:nvSpPr>
          <p:cNvPr id="152582" name="Rectangle 2">
            <a:extLst>
              <a:ext uri="{FF2B5EF4-FFF2-40B4-BE49-F238E27FC236}">
                <a16:creationId xmlns:a16="http://schemas.microsoft.com/office/drawing/2014/main" id="{8EFB8A59-AC3D-4EAA-A6E7-E7ACE2EF4C83}"/>
              </a:ext>
            </a:extLst>
          </p:cNvPr>
          <p:cNvSpPr>
            <a:spLocks noGrp="1" noRot="1" noChangeAspect="1" noChangeArrowheads="1" noTextEdit="1"/>
          </p:cNvSpPr>
          <p:nvPr>
            <p:ph type="sldImg"/>
          </p:nvPr>
        </p:nvSpPr>
        <p:spPr>
          <a:ln/>
        </p:spPr>
      </p:sp>
      <p:sp>
        <p:nvSpPr>
          <p:cNvPr id="152583" name="Rectangle 3">
            <a:extLst>
              <a:ext uri="{FF2B5EF4-FFF2-40B4-BE49-F238E27FC236}">
                <a16:creationId xmlns:a16="http://schemas.microsoft.com/office/drawing/2014/main" id="{C2444CA5-E470-4D3C-A046-E2878DE70CE2}"/>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DAA966CD-DDCB-442B-BDA2-96301FFF642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54627" name="Rectangle 6">
            <a:extLst>
              <a:ext uri="{FF2B5EF4-FFF2-40B4-BE49-F238E27FC236}">
                <a16:creationId xmlns:a16="http://schemas.microsoft.com/office/drawing/2014/main" id="{37019DCC-5B72-460B-9545-693700A908D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54628" name="Rectangle 7">
            <a:extLst>
              <a:ext uri="{FF2B5EF4-FFF2-40B4-BE49-F238E27FC236}">
                <a16:creationId xmlns:a16="http://schemas.microsoft.com/office/drawing/2014/main" id="{EF574C7F-1A7C-47FF-B774-52EC57FADF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42446E-8EAC-4CF2-B02A-32747AEA26B6}" type="slidenum">
              <a:rPr lang="en-US" altLang="en-US" sz="1300" smtClean="0"/>
              <a:pPr>
                <a:spcBef>
                  <a:spcPct val="0"/>
                </a:spcBef>
              </a:pPr>
              <a:t>76</a:t>
            </a:fld>
            <a:endParaRPr lang="en-US" altLang="en-US" sz="1300"/>
          </a:p>
        </p:txBody>
      </p:sp>
      <p:sp>
        <p:nvSpPr>
          <p:cNvPr id="154629" name="Rectangle 7">
            <a:extLst>
              <a:ext uri="{FF2B5EF4-FFF2-40B4-BE49-F238E27FC236}">
                <a16:creationId xmlns:a16="http://schemas.microsoft.com/office/drawing/2014/main" id="{7E3F40A4-A919-4C55-BABB-5EA1C164D123}"/>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2B329BC-EBED-4246-9DD2-EBCBE0D68F64}" type="slidenum">
              <a:rPr lang="en-US" altLang="en-US" sz="1300"/>
              <a:pPr algn="r" eaLnBrk="1" hangingPunct="1">
                <a:spcBef>
                  <a:spcPct val="0"/>
                </a:spcBef>
              </a:pPr>
              <a:t>76</a:t>
            </a:fld>
            <a:endParaRPr lang="en-US" altLang="en-US" sz="1300"/>
          </a:p>
        </p:txBody>
      </p:sp>
      <p:sp>
        <p:nvSpPr>
          <p:cNvPr id="154630" name="Rectangle 2">
            <a:extLst>
              <a:ext uri="{FF2B5EF4-FFF2-40B4-BE49-F238E27FC236}">
                <a16:creationId xmlns:a16="http://schemas.microsoft.com/office/drawing/2014/main" id="{5793B015-E988-4486-89D0-01FFF78063D8}"/>
              </a:ext>
            </a:extLst>
          </p:cNvPr>
          <p:cNvSpPr>
            <a:spLocks noGrp="1" noRot="1" noChangeAspect="1" noChangeArrowheads="1" noTextEdit="1"/>
          </p:cNvSpPr>
          <p:nvPr>
            <p:ph type="sldImg"/>
          </p:nvPr>
        </p:nvSpPr>
        <p:spPr>
          <a:ln/>
        </p:spPr>
      </p:sp>
      <p:sp>
        <p:nvSpPr>
          <p:cNvPr id="154631" name="Rectangle 3">
            <a:extLst>
              <a:ext uri="{FF2B5EF4-FFF2-40B4-BE49-F238E27FC236}">
                <a16:creationId xmlns:a16="http://schemas.microsoft.com/office/drawing/2014/main" id="{BE123AC9-673F-4033-A44F-69D121A28000}"/>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DB82592-3235-4255-B56F-F1F7D1AA7C32}"/>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39939" name="Rectangle 6">
            <a:extLst>
              <a:ext uri="{FF2B5EF4-FFF2-40B4-BE49-F238E27FC236}">
                <a16:creationId xmlns:a16="http://schemas.microsoft.com/office/drawing/2014/main" id="{A27F75EB-5F69-4FD4-A66C-4C745A9D80E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39940" name="Rectangle 7">
            <a:extLst>
              <a:ext uri="{FF2B5EF4-FFF2-40B4-BE49-F238E27FC236}">
                <a16:creationId xmlns:a16="http://schemas.microsoft.com/office/drawing/2014/main" id="{06B65644-F817-455F-BE28-B61B7D1AF2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2BF7B4-AC76-4137-A923-71660D36D899}" type="slidenum">
              <a:rPr lang="en-US" altLang="en-US" sz="1300" smtClean="0"/>
              <a:pPr>
                <a:spcBef>
                  <a:spcPct val="0"/>
                </a:spcBef>
              </a:pPr>
              <a:t>7</a:t>
            </a:fld>
            <a:endParaRPr lang="en-US" altLang="en-US" sz="1300"/>
          </a:p>
        </p:txBody>
      </p:sp>
      <p:sp>
        <p:nvSpPr>
          <p:cNvPr id="39941" name="Rectangle 2">
            <a:extLst>
              <a:ext uri="{FF2B5EF4-FFF2-40B4-BE49-F238E27FC236}">
                <a16:creationId xmlns:a16="http://schemas.microsoft.com/office/drawing/2014/main" id="{D3AF2B00-BBD1-49E5-A74C-11DCC50A9DA6}"/>
              </a:ext>
            </a:extLst>
          </p:cNvPr>
          <p:cNvSpPr>
            <a:spLocks noGrp="1" noRot="1" noChangeAspect="1" noChangeArrowheads="1" noTextEdit="1"/>
          </p:cNvSpPr>
          <p:nvPr>
            <p:ph type="sldImg"/>
          </p:nvPr>
        </p:nvSpPr>
        <p:spPr>
          <a:ln/>
        </p:spPr>
      </p:sp>
      <p:sp>
        <p:nvSpPr>
          <p:cNvPr id="39942" name="Rectangle 3">
            <a:extLst>
              <a:ext uri="{FF2B5EF4-FFF2-40B4-BE49-F238E27FC236}">
                <a16:creationId xmlns:a16="http://schemas.microsoft.com/office/drawing/2014/main" id="{1174B818-56CC-4C04-81C3-88E190CD3C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PPG provides you with a tool to educate and unite parents in a process to help kids grow up safe, healthy and drug free. The information shared is known as the PPK (Parent Pilot Kit).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98BDEA2B-E879-4B63-9CE3-D24BEF630F6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56675" name="Rectangle 6">
            <a:extLst>
              <a:ext uri="{FF2B5EF4-FFF2-40B4-BE49-F238E27FC236}">
                <a16:creationId xmlns:a16="http://schemas.microsoft.com/office/drawing/2014/main" id="{EDABEBCC-BBF7-4330-BA4A-A897A17F669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56676" name="Rectangle 7">
            <a:extLst>
              <a:ext uri="{FF2B5EF4-FFF2-40B4-BE49-F238E27FC236}">
                <a16:creationId xmlns:a16="http://schemas.microsoft.com/office/drawing/2014/main" id="{7A5DBB2F-4132-4CE8-9423-6EE20697B4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EE600C-7802-4A3C-8385-1032A14A5E9E}" type="slidenum">
              <a:rPr lang="en-US" altLang="en-US" sz="1300" smtClean="0"/>
              <a:pPr>
                <a:spcBef>
                  <a:spcPct val="0"/>
                </a:spcBef>
              </a:pPr>
              <a:t>77</a:t>
            </a:fld>
            <a:endParaRPr lang="en-US" altLang="en-US" sz="1300"/>
          </a:p>
        </p:txBody>
      </p:sp>
      <p:sp>
        <p:nvSpPr>
          <p:cNvPr id="156677" name="Rectangle 7">
            <a:extLst>
              <a:ext uri="{FF2B5EF4-FFF2-40B4-BE49-F238E27FC236}">
                <a16:creationId xmlns:a16="http://schemas.microsoft.com/office/drawing/2014/main" id="{94B6B029-4E53-4DF2-95B4-F242F7FF7284}"/>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C62993C-1F18-4E5C-8DFC-83F4910D9C69}" type="slidenum">
              <a:rPr lang="en-US" altLang="en-US" sz="1300"/>
              <a:pPr algn="r" eaLnBrk="1" hangingPunct="1">
                <a:spcBef>
                  <a:spcPct val="0"/>
                </a:spcBef>
              </a:pPr>
              <a:t>77</a:t>
            </a:fld>
            <a:endParaRPr lang="en-US" altLang="en-US" sz="1300"/>
          </a:p>
        </p:txBody>
      </p:sp>
      <p:sp>
        <p:nvSpPr>
          <p:cNvPr id="156678" name="Rectangle 2">
            <a:extLst>
              <a:ext uri="{FF2B5EF4-FFF2-40B4-BE49-F238E27FC236}">
                <a16:creationId xmlns:a16="http://schemas.microsoft.com/office/drawing/2014/main" id="{CC19EC8F-F874-4690-8BD3-264E7209A651}"/>
              </a:ext>
            </a:extLst>
          </p:cNvPr>
          <p:cNvSpPr>
            <a:spLocks noGrp="1" noRot="1" noChangeAspect="1" noChangeArrowheads="1" noTextEdit="1"/>
          </p:cNvSpPr>
          <p:nvPr>
            <p:ph type="sldImg"/>
          </p:nvPr>
        </p:nvSpPr>
        <p:spPr>
          <a:ln/>
        </p:spPr>
      </p:sp>
      <p:sp>
        <p:nvSpPr>
          <p:cNvPr id="156679" name="Rectangle 3">
            <a:extLst>
              <a:ext uri="{FF2B5EF4-FFF2-40B4-BE49-F238E27FC236}">
                <a16:creationId xmlns:a16="http://schemas.microsoft.com/office/drawing/2014/main" id="{37DA1390-6902-45B3-A333-46069590EB64}"/>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F62D02BA-5C1B-423D-B2C9-8118D660AD6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60771" name="Rectangle 6">
            <a:extLst>
              <a:ext uri="{FF2B5EF4-FFF2-40B4-BE49-F238E27FC236}">
                <a16:creationId xmlns:a16="http://schemas.microsoft.com/office/drawing/2014/main" id="{D56C8EA9-D0BE-45FC-B6E5-55020F2A513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60772" name="Rectangle 7">
            <a:extLst>
              <a:ext uri="{FF2B5EF4-FFF2-40B4-BE49-F238E27FC236}">
                <a16:creationId xmlns:a16="http://schemas.microsoft.com/office/drawing/2014/main" id="{2C60552E-9A41-47CE-93BE-30854BDEBD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78D8DF-7189-4CCF-A9E6-D7EFA6AFFD24}" type="slidenum">
              <a:rPr lang="en-US" altLang="en-US" sz="1300" smtClean="0"/>
              <a:pPr>
                <a:spcBef>
                  <a:spcPct val="0"/>
                </a:spcBef>
              </a:pPr>
              <a:t>78</a:t>
            </a:fld>
            <a:endParaRPr lang="en-US" altLang="en-US" sz="1300"/>
          </a:p>
        </p:txBody>
      </p:sp>
      <p:sp>
        <p:nvSpPr>
          <p:cNvPr id="160773" name="Rectangle 7">
            <a:extLst>
              <a:ext uri="{FF2B5EF4-FFF2-40B4-BE49-F238E27FC236}">
                <a16:creationId xmlns:a16="http://schemas.microsoft.com/office/drawing/2014/main" id="{738C6A55-0DD9-4D6C-B20B-2A798E4DF9CB}"/>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297EF9-D44C-421E-B82E-090D9D386650}" type="slidenum">
              <a:rPr lang="en-US" altLang="en-US" sz="1300"/>
              <a:pPr algn="r" eaLnBrk="1" hangingPunct="1">
                <a:spcBef>
                  <a:spcPct val="0"/>
                </a:spcBef>
              </a:pPr>
              <a:t>78</a:t>
            </a:fld>
            <a:endParaRPr lang="en-US" altLang="en-US" sz="1300"/>
          </a:p>
        </p:txBody>
      </p:sp>
      <p:sp>
        <p:nvSpPr>
          <p:cNvPr id="160774" name="Rectangle 2">
            <a:extLst>
              <a:ext uri="{FF2B5EF4-FFF2-40B4-BE49-F238E27FC236}">
                <a16:creationId xmlns:a16="http://schemas.microsoft.com/office/drawing/2014/main" id="{198F8A95-CC21-4910-8662-5F53E07CB8B7}"/>
              </a:ext>
            </a:extLst>
          </p:cNvPr>
          <p:cNvSpPr>
            <a:spLocks noGrp="1" noRot="1" noChangeAspect="1" noChangeArrowheads="1" noTextEdit="1"/>
          </p:cNvSpPr>
          <p:nvPr>
            <p:ph type="sldImg"/>
          </p:nvPr>
        </p:nvSpPr>
        <p:spPr>
          <a:ln/>
        </p:spPr>
      </p:sp>
      <p:sp>
        <p:nvSpPr>
          <p:cNvPr id="160775" name="Rectangle 3">
            <a:extLst>
              <a:ext uri="{FF2B5EF4-FFF2-40B4-BE49-F238E27FC236}">
                <a16:creationId xmlns:a16="http://schemas.microsoft.com/office/drawing/2014/main" id="{69208441-A41A-46C7-989D-6A441349E1B5}"/>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3719B194-7D6C-4F08-A8EE-3D516FC1A872}"/>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62819" name="Rectangle 6">
            <a:extLst>
              <a:ext uri="{FF2B5EF4-FFF2-40B4-BE49-F238E27FC236}">
                <a16:creationId xmlns:a16="http://schemas.microsoft.com/office/drawing/2014/main" id="{5775A44E-C41D-4D7B-A4BD-0424366A8CA6}"/>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62820" name="Rectangle 7">
            <a:extLst>
              <a:ext uri="{FF2B5EF4-FFF2-40B4-BE49-F238E27FC236}">
                <a16:creationId xmlns:a16="http://schemas.microsoft.com/office/drawing/2014/main" id="{C77801A3-4444-42FA-B527-B68FB1FD97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21720A-1C1B-4723-9676-5548BA850B4F}" type="slidenum">
              <a:rPr lang="en-US" altLang="en-US" sz="1300" smtClean="0"/>
              <a:pPr>
                <a:spcBef>
                  <a:spcPct val="0"/>
                </a:spcBef>
              </a:pPr>
              <a:t>79</a:t>
            </a:fld>
            <a:endParaRPr lang="en-US" altLang="en-US" sz="1300"/>
          </a:p>
        </p:txBody>
      </p:sp>
      <p:sp>
        <p:nvSpPr>
          <p:cNvPr id="162821" name="Rectangle 7">
            <a:extLst>
              <a:ext uri="{FF2B5EF4-FFF2-40B4-BE49-F238E27FC236}">
                <a16:creationId xmlns:a16="http://schemas.microsoft.com/office/drawing/2014/main" id="{C93B9393-2987-4856-95E2-5FFB00E689FB}"/>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B7D72BD-2302-4C53-AB25-4FBC7CCB8DEC}" type="slidenum">
              <a:rPr lang="en-US" altLang="en-US" sz="1300"/>
              <a:pPr algn="r" eaLnBrk="1" hangingPunct="1">
                <a:spcBef>
                  <a:spcPct val="0"/>
                </a:spcBef>
              </a:pPr>
              <a:t>79</a:t>
            </a:fld>
            <a:endParaRPr lang="en-US" altLang="en-US" sz="1300"/>
          </a:p>
        </p:txBody>
      </p:sp>
      <p:sp>
        <p:nvSpPr>
          <p:cNvPr id="162822" name="Rectangle 2">
            <a:extLst>
              <a:ext uri="{FF2B5EF4-FFF2-40B4-BE49-F238E27FC236}">
                <a16:creationId xmlns:a16="http://schemas.microsoft.com/office/drawing/2014/main" id="{FB4EB30B-2AF7-4574-90ED-9BE2582CEC0E}"/>
              </a:ext>
            </a:extLst>
          </p:cNvPr>
          <p:cNvSpPr>
            <a:spLocks noGrp="1" noRot="1" noChangeAspect="1" noChangeArrowheads="1" noTextEdit="1"/>
          </p:cNvSpPr>
          <p:nvPr>
            <p:ph type="sldImg"/>
          </p:nvPr>
        </p:nvSpPr>
        <p:spPr>
          <a:ln/>
        </p:spPr>
      </p:sp>
      <p:sp>
        <p:nvSpPr>
          <p:cNvPr id="162823" name="Rectangle 3">
            <a:extLst>
              <a:ext uri="{FF2B5EF4-FFF2-40B4-BE49-F238E27FC236}">
                <a16:creationId xmlns:a16="http://schemas.microsoft.com/office/drawing/2014/main" id="{0AB0BB7F-10A9-4D2C-A629-05301EF24B71}"/>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BC16B5B0-7153-4E03-93A3-0F4591653DF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64867" name="Rectangle 6">
            <a:extLst>
              <a:ext uri="{FF2B5EF4-FFF2-40B4-BE49-F238E27FC236}">
                <a16:creationId xmlns:a16="http://schemas.microsoft.com/office/drawing/2014/main" id="{D4D5530F-48EE-45C0-808B-81FB710FB42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64868" name="Rectangle 7">
            <a:extLst>
              <a:ext uri="{FF2B5EF4-FFF2-40B4-BE49-F238E27FC236}">
                <a16:creationId xmlns:a16="http://schemas.microsoft.com/office/drawing/2014/main" id="{41F62C23-76D7-4F18-9306-7F3BBBB531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1451F7-4D9C-4FF8-AAD4-EED2FC48B7AF}" type="slidenum">
              <a:rPr lang="en-US" altLang="en-US" sz="1300" smtClean="0"/>
              <a:pPr>
                <a:spcBef>
                  <a:spcPct val="0"/>
                </a:spcBef>
              </a:pPr>
              <a:t>81</a:t>
            </a:fld>
            <a:endParaRPr lang="en-US" altLang="en-US" sz="1300"/>
          </a:p>
        </p:txBody>
      </p:sp>
      <p:sp>
        <p:nvSpPr>
          <p:cNvPr id="164869" name="Rectangle 7">
            <a:extLst>
              <a:ext uri="{FF2B5EF4-FFF2-40B4-BE49-F238E27FC236}">
                <a16:creationId xmlns:a16="http://schemas.microsoft.com/office/drawing/2014/main" id="{D1313833-83B3-4B98-9ACA-A79197595D23}"/>
              </a:ext>
            </a:extLst>
          </p:cNvPr>
          <p:cNvSpPr txBox="1">
            <a:spLocks noGrp="1" noChangeArrowheads="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DF9E42F-210E-41B8-8D5A-270A77746B6F}" type="slidenum">
              <a:rPr lang="en-US" altLang="en-US" sz="1300"/>
              <a:pPr algn="r" eaLnBrk="1" hangingPunct="1">
                <a:spcBef>
                  <a:spcPct val="0"/>
                </a:spcBef>
              </a:pPr>
              <a:t>81</a:t>
            </a:fld>
            <a:endParaRPr lang="en-US" altLang="en-US" sz="1300"/>
          </a:p>
        </p:txBody>
      </p:sp>
      <p:sp>
        <p:nvSpPr>
          <p:cNvPr id="164870" name="Rectangle 2">
            <a:extLst>
              <a:ext uri="{FF2B5EF4-FFF2-40B4-BE49-F238E27FC236}">
                <a16:creationId xmlns:a16="http://schemas.microsoft.com/office/drawing/2014/main" id="{5E01071B-137C-4C14-AA2B-61A41BE57B63}"/>
              </a:ext>
            </a:extLst>
          </p:cNvPr>
          <p:cNvSpPr>
            <a:spLocks noGrp="1" noRot="1" noChangeAspect="1" noChangeArrowheads="1" noTextEdit="1"/>
          </p:cNvSpPr>
          <p:nvPr>
            <p:ph type="sldImg"/>
          </p:nvPr>
        </p:nvSpPr>
        <p:spPr>
          <a:ln/>
        </p:spPr>
      </p:sp>
      <p:sp>
        <p:nvSpPr>
          <p:cNvPr id="164871" name="Rectangle 3">
            <a:extLst>
              <a:ext uri="{FF2B5EF4-FFF2-40B4-BE49-F238E27FC236}">
                <a16:creationId xmlns:a16="http://schemas.microsoft.com/office/drawing/2014/main" id="{1ECC57AC-5E4D-4B6D-B9AC-F9D62355DCAA}"/>
              </a:ext>
            </a:extLst>
          </p:cNvPr>
          <p:cNvSpPr>
            <a:spLocks noGrp="1" noChangeArrowheads="1"/>
          </p:cNvSpPr>
          <p:nvPr>
            <p:ph type="body" idx="1"/>
          </p:nvPr>
        </p:nvSpPr>
        <p:spPr>
          <a:xfrm>
            <a:off x="730250" y="4554538"/>
            <a:ext cx="5842000" cy="431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0DEDACB-1D5B-4669-A659-92C8EC7EE0F9}"/>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70659" name="Rectangle 6">
            <a:extLst>
              <a:ext uri="{FF2B5EF4-FFF2-40B4-BE49-F238E27FC236}">
                <a16:creationId xmlns:a16="http://schemas.microsoft.com/office/drawing/2014/main" id="{B3E0ADA7-8EE1-4383-BE13-BF53B60EBB7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70660" name="Rectangle 7">
            <a:extLst>
              <a:ext uri="{FF2B5EF4-FFF2-40B4-BE49-F238E27FC236}">
                <a16:creationId xmlns:a16="http://schemas.microsoft.com/office/drawing/2014/main" id="{ABE383C9-17A4-44C0-B48D-3EDF1F6B31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77F06C-A7DB-4685-991E-EF5482DFFCAB}" type="slidenum">
              <a:rPr lang="en-US" altLang="en-US" sz="1300" smtClean="0"/>
              <a:pPr>
                <a:spcBef>
                  <a:spcPct val="0"/>
                </a:spcBef>
              </a:pPr>
              <a:t>82</a:t>
            </a:fld>
            <a:endParaRPr lang="en-US" altLang="en-US" sz="1300"/>
          </a:p>
        </p:txBody>
      </p:sp>
      <p:sp>
        <p:nvSpPr>
          <p:cNvPr id="70661" name="Rectangle 2">
            <a:extLst>
              <a:ext uri="{FF2B5EF4-FFF2-40B4-BE49-F238E27FC236}">
                <a16:creationId xmlns:a16="http://schemas.microsoft.com/office/drawing/2014/main" id="{00E959A3-C4B4-4548-8FB6-F089D0D5AD2C}"/>
              </a:ext>
            </a:extLst>
          </p:cNvPr>
          <p:cNvSpPr>
            <a:spLocks noGrp="1" noRot="1" noChangeAspect="1" noChangeArrowheads="1" noTextEdit="1"/>
          </p:cNvSpPr>
          <p:nvPr>
            <p:ph type="sldImg"/>
          </p:nvPr>
        </p:nvSpPr>
        <p:spPr>
          <a:ln/>
        </p:spPr>
      </p:sp>
      <p:sp>
        <p:nvSpPr>
          <p:cNvPr id="70662" name="Rectangle 3">
            <a:extLst>
              <a:ext uri="{FF2B5EF4-FFF2-40B4-BE49-F238E27FC236}">
                <a16:creationId xmlns:a16="http://schemas.microsoft.com/office/drawing/2014/main" id="{3FD10F28-B740-4877-8421-BB8A93F81F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Time for the Post-survey. Handout paper-based tests or use link: https://www.surveymonkey.com/r/PPGAgenda3-Norms-post</a:t>
            </a:r>
          </a:p>
        </p:txBody>
      </p:sp>
    </p:spTree>
    <p:extLst>
      <p:ext uri="{BB962C8B-B14F-4D97-AF65-F5344CB8AC3E}">
        <p14:creationId xmlns:p14="http://schemas.microsoft.com/office/powerpoint/2010/main" val="39968457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AD9F622B-E078-423E-8C2F-79F5F126ACD0}"/>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66915" name="Rectangle 6">
            <a:extLst>
              <a:ext uri="{FF2B5EF4-FFF2-40B4-BE49-F238E27FC236}">
                <a16:creationId xmlns:a16="http://schemas.microsoft.com/office/drawing/2014/main" id="{E85F88B6-65FE-48A3-B001-BA5E25C2B23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66916" name="Rectangle 7">
            <a:extLst>
              <a:ext uri="{FF2B5EF4-FFF2-40B4-BE49-F238E27FC236}">
                <a16:creationId xmlns:a16="http://schemas.microsoft.com/office/drawing/2014/main" id="{90B09C7F-3AB8-4FA4-A9E7-D04D6E67CF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54D0AC-795E-4700-9A59-447BAAE5A16C}" type="slidenum">
              <a:rPr lang="en-US" altLang="en-US" sz="1300" smtClean="0"/>
              <a:pPr>
                <a:spcBef>
                  <a:spcPct val="0"/>
                </a:spcBef>
              </a:pPr>
              <a:t>83</a:t>
            </a:fld>
            <a:endParaRPr lang="en-US" altLang="en-US" sz="1300"/>
          </a:p>
        </p:txBody>
      </p:sp>
      <p:sp>
        <p:nvSpPr>
          <p:cNvPr id="166917" name="Slide Image Placeholder 1">
            <a:extLst>
              <a:ext uri="{FF2B5EF4-FFF2-40B4-BE49-F238E27FC236}">
                <a16:creationId xmlns:a16="http://schemas.microsoft.com/office/drawing/2014/main" id="{065CBF99-BDE7-49DF-87D4-1081C74DC080}"/>
              </a:ext>
            </a:extLst>
          </p:cNvPr>
          <p:cNvSpPr>
            <a:spLocks noGrp="1" noRot="1" noChangeAspect="1" noChangeArrowheads="1" noTextEdit="1"/>
          </p:cNvSpPr>
          <p:nvPr>
            <p:ph type="sldImg"/>
          </p:nvPr>
        </p:nvSpPr>
        <p:spPr>
          <a:ln/>
        </p:spPr>
      </p:sp>
      <p:sp>
        <p:nvSpPr>
          <p:cNvPr id="166918" name="Notes Placeholder 2">
            <a:extLst>
              <a:ext uri="{FF2B5EF4-FFF2-40B4-BE49-F238E27FC236}">
                <a16:creationId xmlns:a16="http://schemas.microsoft.com/office/drawing/2014/main" id="{37AFAA0F-A56C-4F93-924F-76CE5BB70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Handout Pre-Test for Agenda 4 or use the link provided: https://www.surveymonkey.com/r/PPGAgenda4-Groups-pre</a:t>
            </a:r>
          </a:p>
        </p:txBody>
      </p:sp>
      <p:sp>
        <p:nvSpPr>
          <p:cNvPr id="166919" name="Slide Number Placeholder 3">
            <a:extLst>
              <a:ext uri="{FF2B5EF4-FFF2-40B4-BE49-F238E27FC236}">
                <a16:creationId xmlns:a16="http://schemas.microsoft.com/office/drawing/2014/main" id="{6FAA52B6-46CF-4859-ABAF-3607C3F6A908}"/>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6AFDF65-843D-4BE2-957E-ACCD8839F66F}" type="slidenum">
              <a:rPr lang="en-US" altLang="en-US" sz="1300"/>
              <a:pPr algn="r" eaLnBrk="1" hangingPunct="1">
                <a:spcBef>
                  <a:spcPct val="0"/>
                </a:spcBef>
              </a:pPr>
              <a:t>83</a:t>
            </a:fld>
            <a:endParaRPr lang="en-US" altLang="en-US" sz="13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737251C8-8362-41DD-95F9-BBB8C8F1939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68963" name="Rectangle 6">
            <a:extLst>
              <a:ext uri="{FF2B5EF4-FFF2-40B4-BE49-F238E27FC236}">
                <a16:creationId xmlns:a16="http://schemas.microsoft.com/office/drawing/2014/main" id="{A4288E6B-A755-4602-BB92-B9C4E97F819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68964" name="Rectangle 7">
            <a:extLst>
              <a:ext uri="{FF2B5EF4-FFF2-40B4-BE49-F238E27FC236}">
                <a16:creationId xmlns:a16="http://schemas.microsoft.com/office/drawing/2014/main" id="{94C7FC89-DC2C-4F67-863A-A9F1390B12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BA2724-6AB6-47F1-BB3A-EC512A58041D}" type="slidenum">
              <a:rPr lang="en-US" altLang="en-US" sz="1300" smtClean="0"/>
              <a:pPr>
                <a:spcBef>
                  <a:spcPct val="0"/>
                </a:spcBef>
              </a:pPr>
              <a:t>84</a:t>
            </a:fld>
            <a:endParaRPr lang="en-US" altLang="en-US" sz="1300"/>
          </a:p>
        </p:txBody>
      </p:sp>
      <p:sp>
        <p:nvSpPr>
          <p:cNvPr id="168965" name="Slide Image Placeholder 1">
            <a:extLst>
              <a:ext uri="{FF2B5EF4-FFF2-40B4-BE49-F238E27FC236}">
                <a16:creationId xmlns:a16="http://schemas.microsoft.com/office/drawing/2014/main" id="{A6B5D0A4-CD5A-4BDD-9380-0B7595D0552E}"/>
              </a:ext>
            </a:extLst>
          </p:cNvPr>
          <p:cNvSpPr>
            <a:spLocks noGrp="1" noRot="1" noChangeAspect="1" noChangeArrowheads="1" noTextEdit="1"/>
          </p:cNvSpPr>
          <p:nvPr>
            <p:ph type="sldImg"/>
          </p:nvPr>
        </p:nvSpPr>
        <p:spPr>
          <a:ln/>
        </p:spPr>
      </p:sp>
      <p:sp>
        <p:nvSpPr>
          <p:cNvPr id="168966" name="Notes Placeholder 2">
            <a:extLst>
              <a:ext uri="{FF2B5EF4-FFF2-40B4-BE49-F238E27FC236}">
                <a16:creationId xmlns:a16="http://schemas.microsoft.com/office/drawing/2014/main" id="{181DD46E-7EBE-47BB-BAE2-8D5ED2BDF5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68967" name="Slide Number Placeholder 3">
            <a:extLst>
              <a:ext uri="{FF2B5EF4-FFF2-40B4-BE49-F238E27FC236}">
                <a16:creationId xmlns:a16="http://schemas.microsoft.com/office/drawing/2014/main" id="{4333BDA9-25CE-4EE8-B001-B946473716A0}"/>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C08EA65-E095-4029-8043-6BB1FD51FB06}" type="slidenum">
              <a:rPr lang="en-US" altLang="en-US" sz="1300"/>
              <a:pPr algn="r" eaLnBrk="1" hangingPunct="1">
                <a:spcBef>
                  <a:spcPct val="0"/>
                </a:spcBef>
              </a:pPr>
              <a:t>84</a:t>
            </a:fld>
            <a:endParaRPr lang="en-US" altLang="en-US" sz="13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69F520E-95C9-4C41-8A7D-46461BCE7242}"/>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71011" name="Rectangle 6">
            <a:extLst>
              <a:ext uri="{FF2B5EF4-FFF2-40B4-BE49-F238E27FC236}">
                <a16:creationId xmlns:a16="http://schemas.microsoft.com/office/drawing/2014/main" id="{BF64CA35-CCB7-4127-8D44-D1F187738C25}"/>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71012" name="Rectangle 7">
            <a:extLst>
              <a:ext uri="{FF2B5EF4-FFF2-40B4-BE49-F238E27FC236}">
                <a16:creationId xmlns:a16="http://schemas.microsoft.com/office/drawing/2014/main" id="{9B125EEC-EBA3-477B-99A4-AA63F87A55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CDCC43-2BB3-4A29-B142-22AC33A86EFF}" type="slidenum">
              <a:rPr lang="en-US" altLang="en-US" sz="1300" smtClean="0"/>
              <a:pPr>
                <a:spcBef>
                  <a:spcPct val="0"/>
                </a:spcBef>
              </a:pPr>
              <a:t>85</a:t>
            </a:fld>
            <a:endParaRPr lang="en-US" altLang="en-US" sz="1300"/>
          </a:p>
        </p:txBody>
      </p:sp>
      <p:sp>
        <p:nvSpPr>
          <p:cNvPr id="171013" name="Slide Image Placeholder 1">
            <a:extLst>
              <a:ext uri="{FF2B5EF4-FFF2-40B4-BE49-F238E27FC236}">
                <a16:creationId xmlns:a16="http://schemas.microsoft.com/office/drawing/2014/main" id="{05C161CE-EF37-4A88-B205-7204AA91949A}"/>
              </a:ext>
            </a:extLst>
          </p:cNvPr>
          <p:cNvSpPr>
            <a:spLocks noGrp="1" noRot="1" noChangeAspect="1" noChangeArrowheads="1" noTextEdit="1"/>
          </p:cNvSpPr>
          <p:nvPr>
            <p:ph type="sldImg"/>
          </p:nvPr>
        </p:nvSpPr>
        <p:spPr>
          <a:ln/>
        </p:spPr>
      </p:sp>
      <p:sp>
        <p:nvSpPr>
          <p:cNvPr id="171014" name="Notes Placeholder 2">
            <a:extLst>
              <a:ext uri="{FF2B5EF4-FFF2-40B4-BE49-F238E27FC236}">
                <a16:creationId xmlns:a16="http://schemas.microsoft.com/office/drawing/2014/main" id="{E008DAEB-E403-43D9-A494-E76059BC30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71015" name="Slide Number Placeholder 3">
            <a:extLst>
              <a:ext uri="{FF2B5EF4-FFF2-40B4-BE49-F238E27FC236}">
                <a16:creationId xmlns:a16="http://schemas.microsoft.com/office/drawing/2014/main" id="{F88AC27F-66ED-4374-990B-58111FCEAC93}"/>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0038CD5-96C4-4D61-9445-53AAF7F688B9}" type="slidenum">
              <a:rPr lang="en-US" altLang="en-US" sz="1300"/>
              <a:pPr algn="r" eaLnBrk="1" hangingPunct="1">
                <a:spcBef>
                  <a:spcPct val="0"/>
                </a:spcBef>
              </a:pPr>
              <a:t>85</a:t>
            </a:fld>
            <a:endParaRPr lang="en-US" altLang="en-US" sz="13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AA0A9F11-468E-4CBC-900C-CD0D0AEBF2C6}"/>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73059" name="Rectangle 6">
            <a:extLst>
              <a:ext uri="{FF2B5EF4-FFF2-40B4-BE49-F238E27FC236}">
                <a16:creationId xmlns:a16="http://schemas.microsoft.com/office/drawing/2014/main" id="{03FDF247-28E2-48E1-A2BA-8A8C63A61DE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73060" name="Rectangle 7">
            <a:extLst>
              <a:ext uri="{FF2B5EF4-FFF2-40B4-BE49-F238E27FC236}">
                <a16:creationId xmlns:a16="http://schemas.microsoft.com/office/drawing/2014/main" id="{08A7DA9B-26E3-4A31-A993-3E4DE62519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0EF930-CB9E-4234-B599-C86D2F199DF1}" type="slidenum">
              <a:rPr lang="en-US" altLang="en-US" sz="1300" smtClean="0"/>
              <a:pPr>
                <a:spcBef>
                  <a:spcPct val="0"/>
                </a:spcBef>
              </a:pPr>
              <a:t>86</a:t>
            </a:fld>
            <a:endParaRPr lang="en-US" altLang="en-US" sz="1300"/>
          </a:p>
        </p:txBody>
      </p:sp>
      <p:sp>
        <p:nvSpPr>
          <p:cNvPr id="173061" name="Slide Image Placeholder 1">
            <a:extLst>
              <a:ext uri="{FF2B5EF4-FFF2-40B4-BE49-F238E27FC236}">
                <a16:creationId xmlns:a16="http://schemas.microsoft.com/office/drawing/2014/main" id="{8D59E1B9-2FA2-4E90-91D7-2511351803A6}"/>
              </a:ext>
            </a:extLst>
          </p:cNvPr>
          <p:cNvSpPr>
            <a:spLocks noGrp="1" noRot="1" noChangeAspect="1" noChangeArrowheads="1" noTextEdit="1"/>
          </p:cNvSpPr>
          <p:nvPr>
            <p:ph type="sldImg"/>
          </p:nvPr>
        </p:nvSpPr>
        <p:spPr>
          <a:ln/>
        </p:spPr>
      </p:sp>
      <p:sp>
        <p:nvSpPr>
          <p:cNvPr id="173062" name="Notes Placeholder 2">
            <a:extLst>
              <a:ext uri="{FF2B5EF4-FFF2-40B4-BE49-F238E27FC236}">
                <a16:creationId xmlns:a16="http://schemas.microsoft.com/office/drawing/2014/main" id="{86A4EAE8-894A-4845-8817-2E897C7258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73063" name="Slide Number Placeholder 3">
            <a:extLst>
              <a:ext uri="{FF2B5EF4-FFF2-40B4-BE49-F238E27FC236}">
                <a16:creationId xmlns:a16="http://schemas.microsoft.com/office/drawing/2014/main" id="{5C8EF240-956B-46A3-80C5-22D10EB994C6}"/>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9F3D575-B8EB-4414-BCF4-A94C15CBB125}" type="slidenum">
              <a:rPr lang="en-US" altLang="en-US" sz="1300"/>
              <a:pPr algn="r" eaLnBrk="1" hangingPunct="1">
                <a:spcBef>
                  <a:spcPct val="0"/>
                </a:spcBef>
              </a:pPr>
              <a:t>86</a:t>
            </a:fld>
            <a:endParaRPr lang="en-US" altLang="en-US" sz="13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095F16A-465E-441A-BC0A-B1E4573FB06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75107" name="Rectangle 6">
            <a:extLst>
              <a:ext uri="{FF2B5EF4-FFF2-40B4-BE49-F238E27FC236}">
                <a16:creationId xmlns:a16="http://schemas.microsoft.com/office/drawing/2014/main" id="{7EC9DDEE-E2ED-4D2C-AE16-B18538FD272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75108" name="Rectangle 7">
            <a:extLst>
              <a:ext uri="{FF2B5EF4-FFF2-40B4-BE49-F238E27FC236}">
                <a16:creationId xmlns:a16="http://schemas.microsoft.com/office/drawing/2014/main" id="{D8167FF0-9DFF-407E-A941-11AE5DF07B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6D4C57-4B21-4435-BCD8-9E822BDE3358}" type="slidenum">
              <a:rPr lang="en-US" altLang="en-US" sz="1300" smtClean="0"/>
              <a:pPr>
                <a:spcBef>
                  <a:spcPct val="0"/>
                </a:spcBef>
              </a:pPr>
              <a:t>87</a:t>
            </a:fld>
            <a:endParaRPr lang="en-US" altLang="en-US" sz="1300"/>
          </a:p>
        </p:txBody>
      </p:sp>
      <p:sp>
        <p:nvSpPr>
          <p:cNvPr id="175109" name="Slide Image Placeholder 1">
            <a:extLst>
              <a:ext uri="{FF2B5EF4-FFF2-40B4-BE49-F238E27FC236}">
                <a16:creationId xmlns:a16="http://schemas.microsoft.com/office/drawing/2014/main" id="{2792B3AE-436D-412E-A02E-37C617C4F4D9}"/>
              </a:ext>
            </a:extLst>
          </p:cNvPr>
          <p:cNvSpPr>
            <a:spLocks noGrp="1" noRot="1" noChangeAspect="1" noChangeArrowheads="1" noTextEdit="1"/>
          </p:cNvSpPr>
          <p:nvPr>
            <p:ph type="sldImg"/>
          </p:nvPr>
        </p:nvSpPr>
        <p:spPr>
          <a:ln/>
        </p:spPr>
      </p:sp>
      <p:sp>
        <p:nvSpPr>
          <p:cNvPr id="175110" name="Notes Placeholder 2">
            <a:extLst>
              <a:ext uri="{FF2B5EF4-FFF2-40B4-BE49-F238E27FC236}">
                <a16:creationId xmlns:a16="http://schemas.microsoft.com/office/drawing/2014/main" id="{9675E497-4E90-43E8-A432-BFDA25D702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75111" name="Slide Number Placeholder 3">
            <a:extLst>
              <a:ext uri="{FF2B5EF4-FFF2-40B4-BE49-F238E27FC236}">
                <a16:creationId xmlns:a16="http://schemas.microsoft.com/office/drawing/2014/main" id="{D9EF7DD2-B3E0-4D3F-892C-34FD929AF48D}"/>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6BA6CBF-58B3-4695-9502-0C26EEE9B240}" type="slidenum">
              <a:rPr lang="en-US" altLang="en-US" sz="1300"/>
              <a:pPr algn="r" eaLnBrk="1" hangingPunct="1">
                <a:spcBef>
                  <a:spcPct val="0"/>
                </a:spcBef>
              </a:pPr>
              <a:t>87</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0ABE470-D4C7-4263-B2EC-D769DAB232D0}"/>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37891" name="Rectangle 6">
            <a:extLst>
              <a:ext uri="{FF2B5EF4-FFF2-40B4-BE49-F238E27FC236}">
                <a16:creationId xmlns:a16="http://schemas.microsoft.com/office/drawing/2014/main" id="{48653B2D-6108-42FE-BE6B-462081C8E03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37892" name="Rectangle 7">
            <a:extLst>
              <a:ext uri="{FF2B5EF4-FFF2-40B4-BE49-F238E27FC236}">
                <a16:creationId xmlns:a16="http://schemas.microsoft.com/office/drawing/2014/main" id="{628B8592-C513-4A7D-B20F-11B921E52E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195F84-8772-43DF-812F-A1F5D60CE9B4}" type="slidenum">
              <a:rPr lang="en-US" altLang="en-US" sz="1300" smtClean="0"/>
              <a:pPr>
                <a:spcBef>
                  <a:spcPct val="0"/>
                </a:spcBef>
              </a:pPr>
              <a:t>8</a:t>
            </a:fld>
            <a:endParaRPr lang="en-US" altLang="en-US" sz="1300"/>
          </a:p>
        </p:txBody>
      </p:sp>
      <p:sp>
        <p:nvSpPr>
          <p:cNvPr id="37893" name="Rectangle 2">
            <a:extLst>
              <a:ext uri="{FF2B5EF4-FFF2-40B4-BE49-F238E27FC236}">
                <a16:creationId xmlns:a16="http://schemas.microsoft.com/office/drawing/2014/main" id="{E23CA12A-C365-4898-9642-F766896204D6}"/>
              </a:ext>
            </a:extLst>
          </p:cNvPr>
          <p:cNvSpPr>
            <a:spLocks noGrp="1" noRot="1" noChangeAspect="1" noChangeArrowheads="1" noTextEdit="1"/>
          </p:cNvSpPr>
          <p:nvPr>
            <p:ph type="sldImg"/>
          </p:nvPr>
        </p:nvSpPr>
        <p:spPr>
          <a:ln/>
        </p:spPr>
      </p:sp>
      <p:sp>
        <p:nvSpPr>
          <p:cNvPr id="37894" name="Rectangle 3">
            <a:extLst>
              <a:ext uri="{FF2B5EF4-FFF2-40B4-BE49-F238E27FC236}">
                <a16:creationId xmlns:a16="http://schemas.microsoft.com/office/drawing/2014/main" id="{CDC5F17C-FB83-4F4D-8DC9-592CC0C175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See reference materials.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063DD7E-D3FA-4C7A-8F3A-BD1E3B146BE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77155" name="Rectangle 6">
            <a:extLst>
              <a:ext uri="{FF2B5EF4-FFF2-40B4-BE49-F238E27FC236}">
                <a16:creationId xmlns:a16="http://schemas.microsoft.com/office/drawing/2014/main" id="{C028DE3C-CB81-4FDC-BD57-48D70204FF0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77156" name="Rectangle 7">
            <a:extLst>
              <a:ext uri="{FF2B5EF4-FFF2-40B4-BE49-F238E27FC236}">
                <a16:creationId xmlns:a16="http://schemas.microsoft.com/office/drawing/2014/main" id="{38395F30-7B80-4D28-A92A-B0A545F287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8208C2-43F1-4A39-AE56-3886A3803447}" type="slidenum">
              <a:rPr lang="en-US" altLang="en-US" sz="1300" smtClean="0"/>
              <a:pPr>
                <a:spcBef>
                  <a:spcPct val="0"/>
                </a:spcBef>
              </a:pPr>
              <a:t>88</a:t>
            </a:fld>
            <a:endParaRPr lang="en-US" altLang="en-US" sz="1300"/>
          </a:p>
        </p:txBody>
      </p:sp>
      <p:sp>
        <p:nvSpPr>
          <p:cNvPr id="177157" name="Slide Image Placeholder 1">
            <a:extLst>
              <a:ext uri="{FF2B5EF4-FFF2-40B4-BE49-F238E27FC236}">
                <a16:creationId xmlns:a16="http://schemas.microsoft.com/office/drawing/2014/main" id="{9649A35C-C10A-4F6B-B3F8-495066C52408}"/>
              </a:ext>
            </a:extLst>
          </p:cNvPr>
          <p:cNvSpPr>
            <a:spLocks noGrp="1" noRot="1" noChangeAspect="1" noChangeArrowheads="1" noTextEdit="1"/>
          </p:cNvSpPr>
          <p:nvPr>
            <p:ph type="sldImg"/>
          </p:nvPr>
        </p:nvSpPr>
        <p:spPr>
          <a:ln/>
        </p:spPr>
      </p:sp>
      <p:sp>
        <p:nvSpPr>
          <p:cNvPr id="177158" name="Notes Placeholder 2">
            <a:extLst>
              <a:ext uri="{FF2B5EF4-FFF2-40B4-BE49-F238E27FC236}">
                <a16:creationId xmlns:a16="http://schemas.microsoft.com/office/drawing/2014/main" id="{22D57F07-3B65-4620-AFD2-ACD9D8B02C6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77159" name="Slide Number Placeholder 3">
            <a:extLst>
              <a:ext uri="{FF2B5EF4-FFF2-40B4-BE49-F238E27FC236}">
                <a16:creationId xmlns:a16="http://schemas.microsoft.com/office/drawing/2014/main" id="{FFE0E200-275A-4F33-A4F5-1AF47412C345}"/>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C623082-4544-4ADA-9170-D99D88E875E6}" type="slidenum">
              <a:rPr lang="en-US" altLang="en-US" sz="1300"/>
              <a:pPr algn="r" eaLnBrk="1" hangingPunct="1">
                <a:spcBef>
                  <a:spcPct val="0"/>
                </a:spcBef>
              </a:pPr>
              <a:t>88</a:t>
            </a:fld>
            <a:endParaRPr lang="en-US" altLang="en-US" sz="13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6C48992-B8B5-40BD-A47E-03F0EC308BC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79203" name="Rectangle 6">
            <a:extLst>
              <a:ext uri="{FF2B5EF4-FFF2-40B4-BE49-F238E27FC236}">
                <a16:creationId xmlns:a16="http://schemas.microsoft.com/office/drawing/2014/main" id="{C7411D3A-6AC3-4C30-A760-3AAEEA17D96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79204" name="Rectangle 7">
            <a:extLst>
              <a:ext uri="{FF2B5EF4-FFF2-40B4-BE49-F238E27FC236}">
                <a16:creationId xmlns:a16="http://schemas.microsoft.com/office/drawing/2014/main" id="{316801C0-0C4B-4282-A365-F7B1E645CB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068776-091B-47F4-B0AF-9257605DAA85}" type="slidenum">
              <a:rPr lang="en-US" altLang="en-US" sz="1300" smtClean="0"/>
              <a:pPr>
                <a:spcBef>
                  <a:spcPct val="0"/>
                </a:spcBef>
              </a:pPr>
              <a:t>89</a:t>
            </a:fld>
            <a:endParaRPr lang="en-US" altLang="en-US" sz="1300"/>
          </a:p>
        </p:txBody>
      </p:sp>
      <p:sp>
        <p:nvSpPr>
          <p:cNvPr id="179205" name="Slide Image Placeholder 1">
            <a:extLst>
              <a:ext uri="{FF2B5EF4-FFF2-40B4-BE49-F238E27FC236}">
                <a16:creationId xmlns:a16="http://schemas.microsoft.com/office/drawing/2014/main" id="{2292C399-6221-4AA7-B240-20564EB8FCB6}"/>
              </a:ext>
            </a:extLst>
          </p:cNvPr>
          <p:cNvSpPr>
            <a:spLocks noGrp="1" noRot="1" noChangeAspect="1" noChangeArrowheads="1" noTextEdit="1"/>
          </p:cNvSpPr>
          <p:nvPr>
            <p:ph type="sldImg"/>
          </p:nvPr>
        </p:nvSpPr>
        <p:spPr>
          <a:ln/>
        </p:spPr>
      </p:sp>
      <p:sp>
        <p:nvSpPr>
          <p:cNvPr id="179206" name="Notes Placeholder 2">
            <a:extLst>
              <a:ext uri="{FF2B5EF4-FFF2-40B4-BE49-F238E27FC236}">
                <a16:creationId xmlns:a16="http://schemas.microsoft.com/office/drawing/2014/main" id="{B7147D8E-05A0-4B22-B8F3-2D90EFD9F9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79207" name="Slide Number Placeholder 3">
            <a:extLst>
              <a:ext uri="{FF2B5EF4-FFF2-40B4-BE49-F238E27FC236}">
                <a16:creationId xmlns:a16="http://schemas.microsoft.com/office/drawing/2014/main" id="{7E5F5D97-0243-4408-917A-0DFC2E6A753B}"/>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975EF0A-8167-4CB0-87CF-4C7867037038}" type="slidenum">
              <a:rPr lang="en-US" altLang="en-US" sz="1300"/>
              <a:pPr algn="r" eaLnBrk="1" hangingPunct="1">
                <a:spcBef>
                  <a:spcPct val="0"/>
                </a:spcBef>
              </a:pPr>
              <a:t>89</a:t>
            </a:fld>
            <a:endParaRPr lang="en-US" altLang="en-US" sz="13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520B63A-11AA-41D3-A7BE-E90D5C7E390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81251" name="Rectangle 6">
            <a:extLst>
              <a:ext uri="{FF2B5EF4-FFF2-40B4-BE49-F238E27FC236}">
                <a16:creationId xmlns:a16="http://schemas.microsoft.com/office/drawing/2014/main" id="{E3A90BF5-DB67-4E64-B094-DD16D18AE44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81252" name="Rectangle 7">
            <a:extLst>
              <a:ext uri="{FF2B5EF4-FFF2-40B4-BE49-F238E27FC236}">
                <a16:creationId xmlns:a16="http://schemas.microsoft.com/office/drawing/2014/main" id="{AD8EFCDC-44CC-494D-A529-ECEB90BE20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CC122D-9090-45E6-908A-6C70B2D2193F}" type="slidenum">
              <a:rPr lang="en-US" altLang="en-US" sz="1300" smtClean="0"/>
              <a:pPr>
                <a:spcBef>
                  <a:spcPct val="0"/>
                </a:spcBef>
              </a:pPr>
              <a:t>90</a:t>
            </a:fld>
            <a:endParaRPr lang="en-US" altLang="en-US" sz="1300"/>
          </a:p>
        </p:txBody>
      </p:sp>
      <p:sp>
        <p:nvSpPr>
          <p:cNvPr id="181253" name="Slide Image Placeholder 1">
            <a:extLst>
              <a:ext uri="{FF2B5EF4-FFF2-40B4-BE49-F238E27FC236}">
                <a16:creationId xmlns:a16="http://schemas.microsoft.com/office/drawing/2014/main" id="{FDED5A14-8456-4313-BC15-6690C0F1D958}"/>
              </a:ext>
            </a:extLst>
          </p:cNvPr>
          <p:cNvSpPr>
            <a:spLocks noGrp="1" noRot="1" noChangeAspect="1" noChangeArrowheads="1" noTextEdit="1"/>
          </p:cNvSpPr>
          <p:nvPr>
            <p:ph type="sldImg"/>
          </p:nvPr>
        </p:nvSpPr>
        <p:spPr>
          <a:ln/>
        </p:spPr>
      </p:sp>
      <p:sp>
        <p:nvSpPr>
          <p:cNvPr id="181254" name="Notes Placeholder 2">
            <a:extLst>
              <a:ext uri="{FF2B5EF4-FFF2-40B4-BE49-F238E27FC236}">
                <a16:creationId xmlns:a16="http://schemas.microsoft.com/office/drawing/2014/main" id="{C155A573-7006-418B-BF80-8FAEBBA206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81255" name="Slide Number Placeholder 3">
            <a:extLst>
              <a:ext uri="{FF2B5EF4-FFF2-40B4-BE49-F238E27FC236}">
                <a16:creationId xmlns:a16="http://schemas.microsoft.com/office/drawing/2014/main" id="{B218A5AB-33AE-434B-9A7E-03FC6D79B6D5}"/>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D88F76-1B53-45DE-A9B6-B2D397FC14F3}" type="slidenum">
              <a:rPr lang="en-US" altLang="en-US" sz="1300"/>
              <a:pPr algn="r" eaLnBrk="1" hangingPunct="1">
                <a:spcBef>
                  <a:spcPct val="0"/>
                </a:spcBef>
              </a:pPr>
              <a:t>90</a:t>
            </a:fld>
            <a:endParaRPr lang="en-US" altLang="en-US" sz="13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AA41CEF-3CE5-4832-9883-9BF249D5717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83299" name="Rectangle 6">
            <a:extLst>
              <a:ext uri="{FF2B5EF4-FFF2-40B4-BE49-F238E27FC236}">
                <a16:creationId xmlns:a16="http://schemas.microsoft.com/office/drawing/2014/main" id="{0B58335E-5648-424A-8D0E-1C4B9CF286F6}"/>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83300" name="Rectangle 7">
            <a:extLst>
              <a:ext uri="{FF2B5EF4-FFF2-40B4-BE49-F238E27FC236}">
                <a16:creationId xmlns:a16="http://schemas.microsoft.com/office/drawing/2014/main" id="{17823843-9B0C-4E29-AEAC-DD1C71A59F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8F2EE8-BB05-4F23-A0D2-0A1C6330E579}" type="slidenum">
              <a:rPr lang="en-US" altLang="en-US" sz="1300" smtClean="0"/>
              <a:pPr>
                <a:spcBef>
                  <a:spcPct val="0"/>
                </a:spcBef>
              </a:pPr>
              <a:t>91</a:t>
            </a:fld>
            <a:endParaRPr lang="en-US" altLang="en-US" sz="1300"/>
          </a:p>
        </p:txBody>
      </p:sp>
      <p:sp>
        <p:nvSpPr>
          <p:cNvPr id="183301" name="Slide Image Placeholder 1">
            <a:extLst>
              <a:ext uri="{FF2B5EF4-FFF2-40B4-BE49-F238E27FC236}">
                <a16:creationId xmlns:a16="http://schemas.microsoft.com/office/drawing/2014/main" id="{E06F04AE-CAC0-40CD-8D39-C68CE7E43AF2}"/>
              </a:ext>
            </a:extLst>
          </p:cNvPr>
          <p:cNvSpPr>
            <a:spLocks noGrp="1" noRot="1" noChangeAspect="1" noChangeArrowheads="1" noTextEdit="1"/>
          </p:cNvSpPr>
          <p:nvPr>
            <p:ph type="sldImg"/>
          </p:nvPr>
        </p:nvSpPr>
        <p:spPr>
          <a:ln/>
        </p:spPr>
      </p:sp>
      <p:sp>
        <p:nvSpPr>
          <p:cNvPr id="183302" name="Notes Placeholder 2">
            <a:extLst>
              <a:ext uri="{FF2B5EF4-FFF2-40B4-BE49-F238E27FC236}">
                <a16:creationId xmlns:a16="http://schemas.microsoft.com/office/drawing/2014/main" id="{56F4C4EC-8025-43FC-8551-C5DB515A89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83303" name="Slide Number Placeholder 3">
            <a:extLst>
              <a:ext uri="{FF2B5EF4-FFF2-40B4-BE49-F238E27FC236}">
                <a16:creationId xmlns:a16="http://schemas.microsoft.com/office/drawing/2014/main" id="{0C200AAE-306B-422C-8179-F21EE5869979}"/>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2E89027-C936-4893-84AD-5A1B857F990C}" type="slidenum">
              <a:rPr lang="en-US" altLang="en-US" sz="1300"/>
              <a:pPr algn="r" eaLnBrk="1" hangingPunct="1">
                <a:spcBef>
                  <a:spcPct val="0"/>
                </a:spcBef>
              </a:pPr>
              <a:t>91</a:t>
            </a:fld>
            <a:endParaRPr lang="en-US" altLang="en-US" sz="13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3DE211D1-DCD0-4C3F-8B83-BF481095616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85347" name="Rectangle 6">
            <a:extLst>
              <a:ext uri="{FF2B5EF4-FFF2-40B4-BE49-F238E27FC236}">
                <a16:creationId xmlns:a16="http://schemas.microsoft.com/office/drawing/2014/main" id="{3853576A-09BA-429A-A2AA-C44DE54585E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85348" name="Rectangle 7">
            <a:extLst>
              <a:ext uri="{FF2B5EF4-FFF2-40B4-BE49-F238E27FC236}">
                <a16:creationId xmlns:a16="http://schemas.microsoft.com/office/drawing/2014/main" id="{0AAF1115-51C4-44CA-9B84-32C28C9C2C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E63F1C-2613-4A11-AAA5-331227F56036}" type="slidenum">
              <a:rPr lang="en-US" altLang="en-US" sz="1300" smtClean="0"/>
              <a:pPr>
                <a:spcBef>
                  <a:spcPct val="0"/>
                </a:spcBef>
              </a:pPr>
              <a:t>92</a:t>
            </a:fld>
            <a:endParaRPr lang="en-US" altLang="en-US" sz="1300"/>
          </a:p>
        </p:txBody>
      </p:sp>
      <p:sp>
        <p:nvSpPr>
          <p:cNvPr id="185349" name="Slide Image Placeholder 1">
            <a:extLst>
              <a:ext uri="{FF2B5EF4-FFF2-40B4-BE49-F238E27FC236}">
                <a16:creationId xmlns:a16="http://schemas.microsoft.com/office/drawing/2014/main" id="{8EC1010E-2AE8-4F54-B5C6-BFCD28085B6F}"/>
              </a:ext>
            </a:extLst>
          </p:cNvPr>
          <p:cNvSpPr>
            <a:spLocks noGrp="1" noRot="1" noChangeAspect="1" noChangeArrowheads="1" noTextEdit="1"/>
          </p:cNvSpPr>
          <p:nvPr>
            <p:ph type="sldImg"/>
          </p:nvPr>
        </p:nvSpPr>
        <p:spPr>
          <a:ln/>
        </p:spPr>
      </p:sp>
      <p:sp>
        <p:nvSpPr>
          <p:cNvPr id="185350" name="Notes Placeholder 2">
            <a:extLst>
              <a:ext uri="{FF2B5EF4-FFF2-40B4-BE49-F238E27FC236}">
                <a16:creationId xmlns:a16="http://schemas.microsoft.com/office/drawing/2014/main" id="{8BE4EAAB-4421-4AF6-A147-AB3B4CB031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85351" name="Slide Number Placeholder 3">
            <a:extLst>
              <a:ext uri="{FF2B5EF4-FFF2-40B4-BE49-F238E27FC236}">
                <a16:creationId xmlns:a16="http://schemas.microsoft.com/office/drawing/2014/main" id="{5E1401EB-47A3-494C-9634-5A30DBCBCE98}"/>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AB364B-B148-4066-B69D-C68C33DF0083}" type="slidenum">
              <a:rPr lang="en-US" altLang="en-US" sz="1300"/>
              <a:pPr algn="r" eaLnBrk="1" hangingPunct="1">
                <a:spcBef>
                  <a:spcPct val="0"/>
                </a:spcBef>
              </a:pPr>
              <a:t>92</a:t>
            </a:fld>
            <a:endParaRPr lang="en-US" altLang="en-US" sz="13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3DE211D1-DCD0-4C3F-8B83-BF481095616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85347" name="Rectangle 6">
            <a:extLst>
              <a:ext uri="{FF2B5EF4-FFF2-40B4-BE49-F238E27FC236}">
                <a16:creationId xmlns:a16="http://schemas.microsoft.com/office/drawing/2014/main" id="{3853576A-09BA-429A-A2AA-C44DE54585E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85348" name="Rectangle 7">
            <a:extLst>
              <a:ext uri="{FF2B5EF4-FFF2-40B4-BE49-F238E27FC236}">
                <a16:creationId xmlns:a16="http://schemas.microsoft.com/office/drawing/2014/main" id="{0AAF1115-51C4-44CA-9B84-32C28C9C2C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E63F1C-2613-4A11-AAA5-331227F56036}" type="slidenum">
              <a:rPr lang="en-US" altLang="en-US" sz="1300" smtClean="0"/>
              <a:pPr>
                <a:spcBef>
                  <a:spcPct val="0"/>
                </a:spcBef>
              </a:pPr>
              <a:t>93</a:t>
            </a:fld>
            <a:endParaRPr lang="en-US" altLang="en-US" sz="1300"/>
          </a:p>
        </p:txBody>
      </p:sp>
      <p:sp>
        <p:nvSpPr>
          <p:cNvPr id="185349" name="Slide Image Placeholder 1">
            <a:extLst>
              <a:ext uri="{FF2B5EF4-FFF2-40B4-BE49-F238E27FC236}">
                <a16:creationId xmlns:a16="http://schemas.microsoft.com/office/drawing/2014/main" id="{8EC1010E-2AE8-4F54-B5C6-BFCD28085B6F}"/>
              </a:ext>
            </a:extLst>
          </p:cNvPr>
          <p:cNvSpPr>
            <a:spLocks noGrp="1" noRot="1" noChangeAspect="1" noChangeArrowheads="1" noTextEdit="1"/>
          </p:cNvSpPr>
          <p:nvPr>
            <p:ph type="sldImg"/>
          </p:nvPr>
        </p:nvSpPr>
        <p:spPr>
          <a:ln/>
        </p:spPr>
      </p:sp>
      <p:sp>
        <p:nvSpPr>
          <p:cNvPr id="185350" name="Notes Placeholder 2">
            <a:extLst>
              <a:ext uri="{FF2B5EF4-FFF2-40B4-BE49-F238E27FC236}">
                <a16:creationId xmlns:a16="http://schemas.microsoft.com/office/drawing/2014/main" id="{8BE4EAAB-4421-4AF6-A147-AB3B4CB031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85351" name="Slide Number Placeholder 3">
            <a:extLst>
              <a:ext uri="{FF2B5EF4-FFF2-40B4-BE49-F238E27FC236}">
                <a16:creationId xmlns:a16="http://schemas.microsoft.com/office/drawing/2014/main" id="{5E1401EB-47A3-494C-9634-5A30DBCBCE98}"/>
              </a:ext>
            </a:extLst>
          </p:cNvPr>
          <p:cNvSpPr txBox="1">
            <a:spLocks noGrp="1"/>
          </p:cNvSpPr>
          <p:nvPr/>
        </p:nvSpPr>
        <p:spPr bwMode="auto">
          <a:xfrm>
            <a:off x="4138613" y="9109075"/>
            <a:ext cx="3163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5" tIns="48257" rIns="96515" bIns="48257" anchor="b"/>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AB364B-B148-4066-B69D-C68C33DF0083}" type="slidenum">
              <a:rPr lang="en-US" altLang="en-US" sz="1300"/>
              <a:pPr algn="r" eaLnBrk="1" hangingPunct="1">
                <a:spcBef>
                  <a:spcPct val="0"/>
                </a:spcBef>
              </a:pPr>
              <a:t>93</a:t>
            </a:fld>
            <a:endParaRPr lang="en-US" altLang="en-US" sz="1300"/>
          </a:p>
        </p:txBody>
      </p:sp>
    </p:spTree>
    <p:extLst>
      <p:ext uri="{BB962C8B-B14F-4D97-AF65-F5344CB8AC3E}">
        <p14:creationId xmlns:p14="http://schemas.microsoft.com/office/powerpoint/2010/main" val="5060166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0DEDACB-1D5B-4669-A659-92C8EC7EE0F9}"/>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70659" name="Rectangle 6">
            <a:extLst>
              <a:ext uri="{FF2B5EF4-FFF2-40B4-BE49-F238E27FC236}">
                <a16:creationId xmlns:a16="http://schemas.microsoft.com/office/drawing/2014/main" id="{B3E0ADA7-8EE1-4383-BE13-BF53B60EBB7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70660" name="Rectangle 7">
            <a:extLst>
              <a:ext uri="{FF2B5EF4-FFF2-40B4-BE49-F238E27FC236}">
                <a16:creationId xmlns:a16="http://schemas.microsoft.com/office/drawing/2014/main" id="{ABE383C9-17A4-44C0-B48D-3EDF1F6B31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77F06C-A7DB-4685-991E-EF5482DFFCAB}" type="slidenum">
              <a:rPr lang="en-US" altLang="en-US" sz="1300" smtClean="0"/>
              <a:pPr>
                <a:spcBef>
                  <a:spcPct val="0"/>
                </a:spcBef>
              </a:pPr>
              <a:t>94</a:t>
            </a:fld>
            <a:endParaRPr lang="en-US" altLang="en-US" sz="1300"/>
          </a:p>
        </p:txBody>
      </p:sp>
      <p:sp>
        <p:nvSpPr>
          <p:cNvPr id="70661" name="Rectangle 2">
            <a:extLst>
              <a:ext uri="{FF2B5EF4-FFF2-40B4-BE49-F238E27FC236}">
                <a16:creationId xmlns:a16="http://schemas.microsoft.com/office/drawing/2014/main" id="{00E959A3-C4B4-4548-8FB6-F089D0D5AD2C}"/>
              </a:ext>
            </a:extLst>
          </p:cNvPr>
          <p:cNvSpPr>
            <a:spLocks noGrp="1" noRot="1" noChangeAspect="1" noChangeArrowheads="1" noTextEdit="1"/>
          </p:cNvSpPr>
          <p:nvPr>
            <p:ph type="sldImg"/>
          </p:nvPr>
        </p:nvSpPr>
        <p:spPr>
          <a:ln/>
        </p:spPr>
      </p:sp>
      <p:sp>
        <p:nvSpPr>
          <p:cNvPr id="70662" name="Rectangle 3">
            <a:extLst>
              <a:ext uri="{FF2B5EF4-FFF2-40B4-BE49-F238E27FC236}">
                <a16:creationId xmlns:a16="http://schemas.microsoft.com/office/drawing/2014/main" id="{3FD10F28-B740-4877-8421-BB8A93F81F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Handout Agenda 4 Post-Tests (Paper-based) or use provided link: </a:t>
            </a:r>
          </a:p>
          <a:p>
            <a:pPr eaLnBrk="1" hangingPunct="1"/>
            <a:r>
              <a:rPr lang="en-US" altLang="en-US" dirty="0"/>
              <a:t>https://www.surveymonkey.com/r/PPGAgenda4-Groups-post</a:t>
            </a:r>
          </a:p>
        </p:txBody>
      </p:sp>
    </p:spTree>
    <p:extLst>
      <p:ext uri="{BB962C8B-B14F-4D97-AF65-F5344CB8AC3E}">
        <p14:creationId xmlns:p14="http://schemas.microsoft.com/office/powerpoint/2010/main" val="23747845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15A34C15-1D5C-4101-B186-F72823070BB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187395" name="Rectangle 6">
            <a:extLst>
              <a:ext uri="{FF2B5EF4-FFF2-40B4-BE49-F238E27FC236}">
                <a16:creationId xmlns:a16="http://schemas.microsoft.com/office/drawing/2014/main" id="{A76C1EF7-0B2A-49EB-8EA9-553D6412D3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187396" name="Rectangle 7">
            <a:extLst>
              <a:ext uri="{FF2B5EF4-FFF2-40B4-BE49-F238E27FC236}">
                <a16:creationId xmlns:a16="http://schemas.microsoft.com/office/drawing/2014/main" id="{F75152A5-DCE7-4E81-924E-EE966C949F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A17EDC-9069-41DC-9F69-503862D9739D}" type="slidenum">
              <a:rPr lang="en-US" altLang="en-US" sz="1300" smtClean="0"/>
              <a:pPr>
                <a:spcBef>
                  <a:spcPct val="0"/>
                </a:spcBef>
              </a:pPr>
              <a:t>95</a:t>
            </a:fld>
            <a:endParaRPr lang="en-US" altLang="en-US" sz="1300"/>
          </a:p>
        </p:txBody>
      </p:sp>
      <p:sp>
        <p:nvSpPr>
          <p:cNvPr id="187397" name="Rectangle 2">
            <a:extLst>
              <a:ext uri="{FF2B5EF4-FFF2-40B4-BE49-F238E27FC236}">
                <a16:creationId xmlns:a16="http://schemas.microsoft.com/office/drawing/2014/main" id="{48643FD5-EDC6-4886-8AEB-9E6622A32AFD}"/>
              </a:ext>
            </a:extLst>
          </p:cNvPr>
          <p:cNvSpPr>
            <a:spLocks noGrp="1" noRot="1" noChangeAspect="1" noChangeArrowheads="1" noTextEdit="1"/>
          </p:cNvSpPr>
          <p:nvPr>
            <p:ph type="sldImg"/>
          </p:nvPr>
        </p:nvSpPr>
        <p:spPr>
          <a:ln/>
        </p:spPr>
      </p:sp>
      <p:sp>
        <p:nvSpPr>
          <p:cNvPr id="187398" name="Rectangle 3">
            <a:extLst>
              <a:ext uri="{FF2B5EF4-FFF2-40B4-BE49-F238E27FC236}">
                <a16:creationId xmlns:a16="http://schemas.microsoft.com/office/drawing/2014/main" id="{2E7340E3-C24B-43D5-9D17-1103D301BC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Point to this section of the PPK</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6B1830B-428C-4B02-BDD3-AEFA5D74A1A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72707" name="Rectangle 6">
            <a:extLst>
              <a:ext uri="{FF2B5EF4-FFF2-40B4-BE49-F238E27FC236}">
                <a16:creationId xmlns:a16="http://schemas.microsoft.com/office/drawing/2014/main" id="{66EA40DB-1695-4363-AC98-64FFCF01E40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72708" name="Rectangle 7">
            <a:extLst>
              <a:ext uri="{FF2B5EF4-FFF2-40B4-BE49-F238E27FC236}">
                <a16:creationId xmlns:a16="http://schemas.microsoft.com/office/drawing/2014/main" id="{BD2DAAC4-6C35-46E4-9FA5-DCBB9C7D39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988EC6-F922-4A4B-8920-99F089AA9604}" type="slidenum">
              <a:rPr lang="en-US" altLang="en-US" sz="1300" smtClean="0"/>
              <a:pPr>
                <a:spcBef>
                  <a:spcPct val="0"/>
                </a:spcBef>
              </a:pPr>
              <a:t>97</a:t>
            </a:fld>
            <a:endParaRPr lang="en-US" altLang="en-US" sz="1300"/>
          </a:p>
        </p:txBody>
      </p:sp>
      <p:sp>
        <p:nvSpPr>
          <p:cNvPr id="72709" name="Rectangle 2">
            <a:extLst>
              <a:ext uri="{FF2B5EF4-FFF2-40B4-BE49-F238E27FC236}">
                <a16:creationId xmlns:a16="http://schemas.microsoft.com/office/drawing/2014/main" id="{577F8448-4E8B-43D4-AFDA-8B06521B8484}"/>
              </a:ext>
            </a:extLst>
          </p:cNvPr>
          <p:cNvSpPr>
            <a:spLocks noGrp="1" noRot="1" noChangeAspect="1" noChangeArrowheads="1" noTextEdit="1"/>
          </p:cNvSpPr>
          <p:nvPr>
            <p:ph type="sldImg"/>
          </p:nvPr>
        </p:nvSpPr>
        <p:spPr>
          <a:ln/>
        </p:spPr>
      </p:sp>
      <p:sp>
        <p:nvSpPr>
          <p:cNvPr id="72710" name="Rectangle 3">
            <a:extLst>
              <a:ext uri="{FF2B5EF4-FFF2-40B4-BE49-F238E27FC236}">
                <a16:creationId xmlns:a16="http://schemas.microsoft.com/office/drawing/2014/main" id="{95DD5221-77C1-41AF-8328-6B00A4984C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Complete the survey here ONLY if the individual surveys were not administered throughout the presentation, otherwise use this link. https://www.surveymonkey.com/r/PPGPRE1234</a:t>
            </a:r>
          </a:p>
        </p:txBody>
      </p:sp>
    </p:spTree>
    <p:extLst>
      <p:ext uri="{BB962C8B-B14F-4D97-AF65-F5344CB8AC3E}">
        <p14:creationId xmlns:p14="http://schemas.microsoft.com/office/powerpoint/2010/main" val="21576998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CA0ACD4-C6C9-4F8C-B477-7A47E9F17D0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50179" name="Rectangle 6">
            <a:extLst>
              <a:ext uri="{FF2B5EF4-FFF2-40B4-BE49-F238E27FC236}">
                <a16:creationId xmlns:a16="http://schemas.microsoft.com/office/drawing/2014/main" id="{9F5EB13E-CF85-43DD-B4D2-85BD3B0DC2D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50180" name="Rectangle 7">
            <a:extLst>
              <a:ext uri="{FF2B5EF4-FFF2-40B4-BE49-F238E27FC236}">
                <a16:creationId xmlns:a16="http://schemas.microsoft.com/office/drawing/2014/main" id="{2EB570FD-85B9-4939-B222-6BC14C277B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99402F-53D8-4D89-9CDF-7C351F9ACCE9}" type="slidenum">
              <a:rPr lang="en-US" altLang="en-US" sz="1300" smtClean="0"/>
              <a:pPr>
                <a:spcBef>
                  <a:spcPct val="0"/>
                </a:spcBef>
              </a:pPr>
              <a:t>98</a:t>
            </a:fld>
            <a:endParaRPr lang="en-US" altLang="en-US" sz="1300"/>
          </a:p>
        </p:txBody>
      </p:sp>
      <p:sp>
        <p:nvSpPr>
          <p:cNvPr id="50181" name="Rectangle 2">
            <a:extLst>
              <a:ext uri="{FF2B5EF4-FFF2-40B4-BE49-F238E27FC236}">
                <a16:creationId xmlns:a16="http://schemas.microsoft.com/office/drawing/2014/main" id="{BA66D9E0-5160-4234-BBC6-6AF5D902D57E}"/>
              </a:ext>
            </a:extLst>
          </p:cNvPr>
          <p:cNvSpPr>
            <a:spLocks noGrp="1" noRot="1" noChangeAspect="1" noChangeArrowheads="1" noTextEdit="1"/>
          </p:cNvSpPr>
          <p:nvPr>
            <p:ph type="sldImg"/>
          </p:nvPr>
        </p:nvSpPr>
        <p:spPr>
          <a:ln/>
        </p:spPr>
      </p:sp>
      <p:sp>
        <p:nvSpPr>
          <p:cNvPr id="50182" name="Rectangle 3">
            <a:extLst>
              <a:ext uri="{FF2B5EF4-FFF2-40B4-BE49-F238E27FC236}">
                <a16:creationId xmlns:a16="http://schemas.microsoft.com/office/drawing/2014/main" id="{BA477FCC-B660-490B-8CBE-35033E2DCF6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Marketing and Recruiting - 15minutes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Handout Pre-Surveys (paper-based) or use link – Brain https://www.surveymonkey.com/r/PPGAgenda1-pre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5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C1D6E03-130F-44C6-BC79-6C61B4DCC2A2}"/>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Parent Peer Group Master Training</a:t>
            </a:r>
          </a:p>
        </p:txBody>
      </p:sp>
      <p:sp>
        <p:nvSpPr>
          <p:cNvPr id="31747" name="Rectangle 6">
            <a:extLst>
              <a:ext uri="{FF2B5EF4-FFF2-40B4-BE49-F238E27FC236}">
                <a16:creationId xmlns:a16="http://schemas.microsoft.com/office/drawing/2014/main" id="{652EF4A4-09A0-45BD-AC9E-09ED42041FEA}"/>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300"/>
              <a:t>Informed Families | Copyright 2009 | 305-856-4886 | www.informedfamilies.org</a:t>
            </a:r>
          </a:p>
        </p:txBody>
      </p:sp>
      <p:sp>
        <p:nvSpPr>
          <p:cNvPr id="31748" name="Rectangle 7">
            <a:extLst>
              <a:ext uri="{FF2B5EF4-FFF2-40B4-BE49-F238E27FC236}">
                <a16:creationId xmlns:a16="http://schemas.microsoft.com/office/drawing/2014/main" id="{31E19C70-C368-4EEC-91AB-5270B98AF4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9AC85B-A630-4306-B5DA-4343F96D820C}" type="slidenum">
              <a:rPr lang="en-US" altLang="en-US" sz="1300" smtClean="0"/>
              <a:pPr>
                <a:spcBef>
                  <a:spcPct val="0"/>
                </a:spcBef>
              </a:pPr>
              <a:t>10</a:t>
            </a:fld>
            <a:endParaRPr lang="en-US" altLang="en-US" sz="1300"/>
          </a:p>
        </p:txBody>
      </p:sp>
      <p:sp>
        <p:nvSpPr>
          <p:cNvPr id="31749" name="Rectangle 2">
            <a:extLst>
              <a:ext uri="{FF2B5EF4-FFF2-40B4-BE49-F238E27FC236}">
                <a16:creationId xmlns:a16="http://schemas.microsoft.com/office/drawing/2014/main" id="{BE838D55-50FC-477E-B1E4-C03746A51D02}"/>
              </a:ext>
            </a:extLst>
          </p:cNvPr>
          <p:cNvSpPr>
            <a:spLocks noGrp="1" noRot="1" noChangeAspect="1" noChangeArrowheads="1" noTextEdit="1"/>
          </p:cNvSpPr>
          <p:nvPr>
            <p:ph type="sldImg"/>
          </p:nvPr>
        </p:nvSpPr>
        <p:spPr>
          <a:ln/>
        </p:spPr>
      </p:sp>
      <p:sp>
        <p:nvSpPr>
          <p:cNvPr id="31750" name="Rectangle 3">
            <a:extLst>
              <a:ext uri="{FF2B5EF4-FFF2-40B4-BE49-F238E27FC236}">
                <a16:creationId xmlns:a16="http://schemas.microsoft.com/office/drawing/2014/main" id="{AE993281-8D01-4BC7-99DF-44811C8A86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Understand where people are coming from before you interact with them</a:t>
            </a:r>
          </a:p>
          <a:p>
            <a:pPr eaLnBrk="1" hangingPunct="1">
              <a:buFontTx/>
              <a:buChar char="-"/>
            </a:pPr>
            <a:r>
              <a:rPr lang="en-US" altLang="en-US" dirty="0"/>
              <a:t>Give Iceberg handout</a:t>
            </a:r>
          </a:p>
          <a:p>
            <a:pPr eaLnBrk="1" hangingPunct="1">
              <a:buFontTx/>
              <a:buChar char="-"/>
            </a:pPr>
            <a:r>
              <a:rPr lang="en-US" altLang="en-US" dirty="0"/>
              <a:t>Most of what makes up a person is behind the scenes.  (you cannot see it)</a:t>
            </a:r>
          </a:p>
          <a:p>
            <a:pPr eaLnBrk="1" hangingPunct="1"/>
            <a:endParaRPr lang="en-US" altLang="en-US" dirty="0"/>
          </a:p>
          <a:p>
            <a:pPr eaLnBrk="1" hangingPunct="1"/>
            <a:r>
              <a:rPr lang="en-US" altLang="en-US" dirty="0"/>
              <a:t>To be successful in delivering the PPG, you must embrace the iceberg principal</a:t>
            </a:r>
          </a:p>
          <a:p>
            <a:pPr eaLnBrk="1" hangingPunct="1">
              <a:buFontTx/>
              <a:buChar char="-"/>
            </a:pPr>
            <a:r>
              <a:rPr lang="en-US" altLang="en-US" dirty="0"/>
              <a:t>- only 10% of an iceberg is above water</a:t>
            </a:r>
          </a:p>
          <a:p>
            <a:pPr eaLnBrk="1" hangingPunct="1">
              <a:buFontTx/>
              <a:buChar char="-"/>
            </a:pPr>
            <a:r>
              <a:rPr lang="en-US" altLang="en-US" dirty="0"/>
              <a:t>You must look below the surface to avoid danger</a:t>
            </a:r>
          </a:p>
          <a:p>
            <a:pPr eaLnBrk="1" hangingPunct="1">
              <a:buFontTx/>
              <a:buChar char="-"/>
            </a:pPr>
            <a:endParaRPr lang="en-US" altLang="en-US" dirty="0"/>
          </a:p>
          <a:p>
            <a:pPr eaLnBrk="1" hangingPunct="1">
              <a:buFontTx/>
              <a:buChar char="-"/>
            </a:pPr>
            <a:r>
              <a:rPr lang="en-US" altLang="en-US" dirty="0"/>
              <a:t>Do the “High There” exercise</a:t>
            </a:r>
          </a:p>
          <a:p>
            <a:pPr lvl="1" eaLnBrk="1" hangingPunct="1"/>
            <a:r>
              <a:rPr lang="en-US" altLang="en-US" dirty="0"/>
              <a:t>-90% of communication is non verbal (below the surface)</a:t>
            </a:r>
          </a:p>
          <a:p>
            <a:pPr lvl="1" eaLnBrk="1" hangingPunct="1"/>
            <a:r>
              <a:rPr lang="en-US" altLang="en-US" dirty="0"/>
              <a:t>-It’s important to scan people and their environment</a:t>
            </a:r>
          </a:p>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8/26/2024</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37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8/26/2024</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939555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709110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8008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8/26/2024</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064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a:extLst>
              <a:ext uri="{FF2B5EF4-FFF2-40B4-BE49-F238E27FC236}">
                <a16:creationId xmlns:a16="http://schemas.microsoft.com/office/drawing/2014/main" id="{4D661263-4069-4030-AC79-4A7F703DBBE0}"/>
              </a:ext>
            </a:extLst>
          </p:cNvPr>
          <p:cNvSpPr>
            <a:spLocks noChangeShapeType="1"/>
          </p:cNvSpPr>
          <p:nvPr userDrawn="1"/>
        </p:nvSpPr>
        <p:spPr bwMode="auto">
          <a:xfrm>
            <a:off x="1117600" y="4343400"/>
            <a:ext cx="10363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5" name="Picture 7">
            <a:extLst>
              <a:ext uri="{FF2B5EF4-FFF2-40B4-BE49-F238E27FC236}">
                <a16:creationId xmlns:a16="http://schemas.microsoft.com/office/drawing/2014/main" id="{83DB8173-7CC2-46FE-B61A-1F59E0BEEE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0600" y="868364"/>
            <a:ext cx="76454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914400" y="3276600"/>
            <a:ext cx="10363200" cy="1219200"/>
          </a:xfrm>
        </p:spPr>
        <p:txBody>
          <a:bodyPr/>
          <a:lstStyle>
            <a:lvl1pPr algn="ctr">
              <a:defRPr sz="3600">
                <a:solidFill>
                  <a:schemeClr val="tx1"/>
                </a:solidFill>
              </a:defRPr>
            </a:lvl1pPr>
          </a:lstStyle>
          <a:p>
            <a:pPr lvl="0"/>
            <a:endParaRPr lang="en-US" noProof="0"/>
          </a:p>
        </p:txBody>
      </p:sp>
      <p:sp>
        <p:nvSpPr>
          <p:cNvPr id="24579" name="Rectangle 3"/>
          <p:cNvSpPr>
            <a:spLocks noGrp="1" noChangeArrowheads="1"/>
          </p:cNvSpPr>
          <p:nvPr>
            <p:ph type="subTitle" idx="1"/>
          </p:nvPr>
        </p:nvSpPr>
        <p:spPr>
          <a:xfrm>
            <a:off x="1828800" y="4419600"/>
            <a:ext cx="8534400" cy="1219200"/>
          </a:xfrm>
        </p:spPr>
        <p:txBody>
          <a:bodyPr/>
          <a:lstStyle>
            <a:lvl1pPr marL="0" indent="0" algn="ctr">
              <a:buFont typeface="Wingdings" pitchFamily="2" charset="2"/>
              <a:buNone/>
              <a:defRPr sz="3200" i="1"/>
            </a:lvl1pPr>
          </a:lstStyle>
          <a:p>
            <a:pPr lvl="0"/>
            <a:endParaRPr lang="en-US" noProof="0"/>
          </a:p>
        </p:txBody>
      </p:sp>
    </p:spTree>
    <p:extLst>
      <p:ext uri="{BB962C8B-B14F-4D97-AF65-F5344CB8AC3E}">
        <p14:creationId xmlns:p14="http://schemas.microsoft.com/office/powerpoint/2010/main" val="908136663"/>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3975C790-FE0E-43D6-9FFC-C25D85E978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87F14507-5135-4408-9B98-8AA26548B74C}"/>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6" name="Rectangle 11">
            <a:extLst>
              <a:ext uri="{FF2B5EF4-FFF2-40B4-BE49-F238E27FC236}">
                <a16:creationId xmlns:a16="http://schemas.microsoft.com/office/drawing/2014/main" id="{EE9A294A-27B7-4022-87D4-81A0529125EA}"/>
              </a:ext>
            </a:extLst>
          </p:cNvPr>
          <p:cNvSpPr>
            <a:spLocks noGrp="1" noChangeArrowheads="1"/>
          </p:cNvSpPr>
          <p:nvPr>
            <p:ph type="sldNum" sz="quarter" idx="12"/>
          </p:nvPr>
        </p:nvSpPr>
        <p:spPr>
          <a:ln/>
        </p:spPr>
        <p:txBody>
          <a:bodyPr/>
          <a:lstStyle>
            <a:lvl1pPr>
              <a:defRPr/>
            </a:lvl1pPr>
          </a:lstStyle>
          <a:p>
            <a:pPr>
              <a:defRPr/>
            </a:pPr>
            <a:fld id="{0E250D1F-3FDC-40EF-992B-7B8E9198B363}" type="slidenum">
              <a:rPr lang="en-US" altLang="en-US"/>
              <a:pPr>
                <a:defRPr/>
              </a:pPr>
              <a:t>‹#›</a:t>
            </a:fld>
            <a:endParaRPr lang="en-US" altLang="en-US"/>
          </a:p>
        </p:txBody>
      </p:sp>
    </p:spTree>
    <p:extLst>
      <p:ext uri="{BB962C8B-B14F-4D97-AF65-F5344CB8AC3E}">
        <p14:creationId xmlns:p14="http://schemas.microsoft.com/office/powerpoint/2010/main" val="210440094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800912BB-A377-49AF-B7F1-45A40155DE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8E81A560-A9B2-49EB-ADBE-72E4E18C7EBC}"/>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6" name="Rectangle 11">
            <a:extLst>
              <a:ext uri="{FF2B5EF4-FFF2-40B4-BE49-F238E27FC236}">
                <a16:creationId xmlns:a16="http://schemas.microsoft.com/office/drawing/2014/main" id="{417AB409-F100-42BC-BF24-3DDE167E8953}"/>
              </a:ext>
            </a:extLst>
          </p:cNvPr>
          <p:cNvSpPr>
            <a:spLocks noGrp="1" noChangeArrowheads="1"/>
          </p:cNvSpPr>
          <p:nvPr>
            <p:ph type="sldNum" sz="quarter" idx="12"/>
          </p:nvPr>
        </p:nvSpPr>
        <p:spPr>
          <a:ln/>
        </p:spPr>
        <p:txBody>
          <a:bodyPr/>
          <a:lstStyle>
            <a:lvl1pPr>
              <a:defRPr/>
            </a:lvl1pPr>
          </a:lstStyle>
          <a:p>
            <a:pPr>
              <a:defRPr/>
            </a:pPr>
            <a:fld id="{A745F3F8-31CB-4799-8161-6650105764CC}" type="slidenum">
              <a:rPr lang="en-US" altLang="en-US"/>
              <a:pPr>
                <a:defRPr/>
              </a:pPr>
              <a:t>‹#›</a:t>
            </a:fld>
            <a:endParaRPr lang="en-US" altLang="en-US"/>
          </a:p>
        </p:txBody>
      </p:sp>
    </p:spTree>
    <p:extLst>
      <p:ext uri="{BB962C8B-B14F-4D97-AF65-F5344CB8AC3E}">
        <p14:creationId xmlns:p14="http://schemas.microsoft.com/office/powerpoint/2010/main" val="181220818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0EC78A83-3C34-42CF-8660-8162E24CF1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692120B-6221-4F5E-A149-4BAFC65D0B5F}"/>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7" name="Rectangle 11">
            <a:extLst>
              <a:ext uri="{FF2B5EF4-FFF2-40B4-BE49-F238E27FC236}">
                <a16:creationId xmlns:a16="http://schemas.microsoft.com/office/drawing/2014/main" id="{4F596E35-70A3-439A-9D64-1F20668A12EB}"/>
              </a:ext>
            </a:extLst>
          </p:cNvPr>
          <p:cNvSpPr>
            <a:spLocks noGrp="1" noChangeArrowheads="1"/>
          </p:cNvSpPr>
          <p:nvPr>
            <p:ph type="sldNum" sz="quarter" idx="12"/>
          </p:nvPr>
        </p:nvSpPr>
        <p:spPr>
          <a:ln/>
        </p:spPr>
        <p:txBody>
          <a:bodyPr/>
          <a:lstStyle>
            <a:lvl1pPr>
              <a:defRPr/>
            </a:lvl1pPr>
          </a:lstStyle>
          <a:p>
            <a:pPr>
              <a:defRPr/>
            </a:pPr>
            <a:fld id="{5766D3C4-5685-4143-9D8E-84E01B7950A1}" type="slidenum">
              <a:rPr lang="en-US" altLang="en-US"/>
              <a:pPr>
                <a:defRPr/>
              </a:pPr>
              <a:t>‹#›</a:t>
            </a:fld>
            <a:endParaRPr lang="en-US" altLang="en-US"/>
          </a:p>
        </p:txBody>
      </p:sp>
    </p:spTree>
    <p:extLst>
      <p:ext uri="{BB962C8B-B14F-4D97-AF65-F5344CB8AC3E}">
        <p14:creationId xmlns:p14="http://schemas.microsoft.com/office/powerpoint/2010/main" val="3498613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7" name="Rectangle 9">
            <a:extLst>
              <a:ext uri="{FF2B5EF4-FFF2-40B4-BE49-F238E27FC236}">
                <a16:creationId xmlns:a16="http://schemas.microsoft.com/office/drawing/2014/main" id="{5FCCDA11-C077-4E98-8795-EC923B445F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F407A911-F7F7-42E0-9C1A-19516699A55D}"/>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9" name="Rectangle 11">
            <a:extLst>
              <a:ext uri="{FF2B5EF4-FFF2-40B4-BE49-F238E27FC236}">
                <a16:creationId xmlns:a16="http://schemas.microsoft.com/office/drawing/2014/main" id="{E8093CB8-986D-4BE0-81C5-627B0CE60D9B}"/>
              </a:ext>
            </a:extLst>
          </p:cNvPr>
          <p:cNvSpPr>
            <a:spLocks noGrp="1" noChangeArrowheads="1"/>
          </p:cNvSpPr>
          <p:nvPr>
            <p:ph type="sldNum" sz="quarter" idx="12"/>
          </p:nvPr>
        </p:nvSpPr>
        <p:spPr>
          <a:ln/>
        </p:spPr>
        <p:txBody>
          <a:bodyPr/>
          <a:lstStyle>
            <a:lvl1pPr>
              <a:defRPr/>
            </a:lvl1pPr>
          </a:lstStyle>
          <a:p>
            <a:pPr>
              <a:defRPr/>
            </a:pPr>
            <a:fld id="{53CC9F3E-10BE-4B76-8B0B-5A5C0EAFD90F}" type="slidenum">
              <a:rPr lang="en-US" altLang="en-US"/>
              <a:pPr>
                <a:defRPr/>
              </a:pPr>
              <a:t>‹#›</a:t>
            </a:fld>
            <a:endParaRPr lang="en-US" altLang="en-US"/>
          </a:p>
        </p:txBody>
      </p:sp>
    </p:spTree>
    <p:extLst>
      <p:ext uri="{BB962C8B-B14F-4D97-AF65-F5344CB8AC3E}">
        <p14:creationId xmlns:p14="http://schemas.microsoft.com/office/powerpoint/2010/main" val="187934035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176F3668-C02A-4FFC-9CF3-A867045658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18" y="6005513"/>
            <a:ext cx="266276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0B76F28B-EB21-4AD3-A94E-31B4DEFB31F2}"/>
              </a:ext>
            </a:extLst>
          </p:cNvPr>
          <p:cNvCxnSpPr/>
          <p:nvPr userDrawn="1"/>
        </p:nvCxnSpPr>
        <p:spPr>
          <a:xfrm>
            <a:off x="914400" y="1606550"/>
            <a:ext cx="10363200" cy="0"/>
          </a:xfrm>
          <a:prstGeom prst="line">
            <a:avLst/>
          </a:prstGeom>
          <a:ln w="381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5" name="Rectangle 9">
            <a:extLst>
              <a:ext uri="{FF2B5EF4-FFF2-40B4-BE49-F238E27FC236}">
                <a16:creationId xmlns:a16="http://schemas.microsoft.com/office/drawing/2014/main" id="{7A7DA543-F4E8-4785-8C39-8EFE1D8D058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1D6041E-ECF6-48D6-825D-7F690DC173DC}"/>
              </a:ext>
            </a:extLst>
          </p:cNvPr>
          <p:cNvSpPr>
            <a:spLocks noGrp="1" noChangeArrowheads="1"/>
          </p:cNvSpPr>
          <p:nvPr>
            <p:ph type="ftr" sz="quarter" idx="11"/>
          </p:nvPr>
        </p:nvSpPr>
        <p:spPr/>
        <p:txBody>
          <a:bodyPr/>
          <a:lstStyle>
            <a:lvl1pPr>
              <a:defRPr/>
            </a:lvl1pPr>
          </a:lstStyle>
          <a:p>
            <a:pPr>
              <a:defRPr/>
            </a:pPr>
            <a:r>
              <a:rPr lang="en-US"/>
              <a:t>Informed Families | Copyright 2009 | Proprietary</a:t>
            </a:r>
          </a:p>
        </p:txBody>
      </p:sp>
      <p:sp>
        <p:nvSpPr>
          <p:cNvPr id="7" name="Rectangle 11">
            <a:extLst>
              <a:ext uri="{FF2B5EF4-FFF2-40B4-BE49-F238E27FC236}">
                <a16:creationId xmlns:a16="http://schemas.microsoft.com/office/drawing/2014/main" id="{66F7799F-56A5-4293-B5F6-03E5574FDD60}"/>
              </a:ext>
            </a:extLst>
          </p:cNvPr>
          <p:cNvSpPr>
            <a:spLocks noGrp="1" noChangeArrowheads="1"/>
          </p:cNvSpPr>
          <p:nvPr>
            <p:ph type="sldNum" sz="quarter" idx="12"/>
          </p:nvPr>
        </p:nvSpPr>
        <p:spPr/>
        <p:txBody>
          <a:bodyPr/>
          <a:lstStyle>
            <a:lvl1pPr>
              <a:defRPr/>
            </a:lvl1pPr>
          </a:lstStyle>
          <a:p>
            <a:pPr>
              <a:defRPr/>
            </a:pPr>
            <a:fld id="{80218542-9C90-4F64-AA21-7B1F18F4F9E5}" type="slidenum">
              <a:rPr lang="en-US" altLang="en-US"/>
              <a:pPr>
                <a:defRPr/>
              </a:pPr>
              <a:t>‹#›</a:t>
            </a:fld>
            <a:endParaRPr lang="en-US" altLang="en-US"/>
          </a:p>
        </p:txBody>
      </p:sp>
    </p:spTree>
    <p:extLst>
      <p:ext uri="{BB962C8B-B14F-4D97-AF65-F5344CB8AC3E}">
        <p14:creationId xmlns:p14="http://schemas.microsoft.com/office/powerpoint/2010/main" val="182860137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124047A-6B2D-4202-B60C-3E3802DF0E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B4520147-2ACA-4F9C-A521-091C94D790DC}"/>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4" name="Rectangle 11">
            <a:extLst>
              <a:ext uri="{FF2B5EF4-FFF2-40B4-BE49-F238E27FC236}">
                <a16:creationId xmlns:a16="http://schemas.microsoft.com/office/drawing/2014/main" id="{DBC3A137-9106-478D-8A23-40A91263A324}"/>
              </a:ext>
            </a:extLst>
          </p:cNvPr>
          <p:cNvSpPr>
            <a:spLocks noGrp="1" noChangeArrowheads="1"/>
          </p:cNvSpPr>
          <p:nvPr>
            <p:ph type="sldNum" sz="quarter" idx="12"/>
          </p:nvPr>
        </p:nvSpPr>
        <p:spPr>
          <a:ln/>
        </p:spPr>
        <p:txBody>
          <a:bodyPr/>
          <a:lstStyle>
            <a:lvl1pPr>
              <a:defRPr/>
            </a:lvl1pPr>
          </a:lstStyle>
          <a:p>
            <a:pPr>
              <a:defRPr/>
            </a:pPr>
            <a:fld id="{D38114A7-B397-454D-B568-94922A7806D7}" type="slidenum">
              <a:rPr lang="en-US" altLang="en-US"/>
              <a:pPr>
                <a:defRPr/>
              </a:pPr>
              <a:t>‹#›</a:t>
            </a:fld>
            <a:endParaRPr lang="en-US" altLang="en-US"/>
          </a:p>
        </p:txBody>
      </p:sp>
    </p:spTree>
    <p:extLst>
      <p:ext uri="{BB962C8B-B14F-4D97-AF65-F5344CB8AC3E}">
        <p14:creationId xmlns:p14="http://schemas.microsoft.com/office/powerpoint/2010/main" val="241017055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B7BBF807-52D4-4070-A41A-8D81DBB593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D4FFBF81-7984-4228-832A-5CB90B75E422}"/>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7" name="Rectangle 11">
            <a:extLst>
              <a:ext uri="{FF2B5EF4-FFF2-40B4-BE49-F238E27FC236}">
                <a16:creationId xmlns:a16="http://schemas.microsoft.com/office/drawing/2014/main" id="{020DF0F8-4365-4C30-BA56-246AB207AB6B}"/>
              </a:ext>
            </a:extLst>
          </p:cNvPr>
          <p:cNvSpPr>
            <a:spLocks noGrp="1" noChangeArrowheads="1"/>
          </p:cNvSpPr>
          <p:nvPr>
            <p:ph type="sldNum" sz="quarter" idx="12"/>
          </p:nvPr>
        </p:nvSpPr>
        <p:spPr>
          <a:ln/>
        </p:spPr>
        <p:txBody>
          <a:bodyPr/>
          <a:lstStyle>
            <a:lvl1pPr>
              <a:defRPr/>
            </a:lvl1pPr>
          </a:lstStyle>
          <a:p>
            <a:pPr>
              <a:defRPr/>
            </a:pPr>
            <a:fld id="{253584C9-644F-404B-976C-0453385A5DB7}" type="slidenum">
              <a:rPr lang="en-US" altLang="en-US"/>
              <a:pPr>
                <a:defRPr/>
              </a:pPr>
              <a:t>‹#›</a:t>
            </a:fld>
            <a:endParaRPr lang="en-US" altLang="en-US"/>
          </a:p>
        </p:txBody>
      </p:sp>
    </p:spTree>
    <p:extLst>
      <p:ext uri="{BB962C8B-B14F-4D97-AF65-F5344CB8AC3E}">
        <p14:creationId xmlns:p14="http://schemas.microsoft.com/office/powerpoint/2010/main" val="392353228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8/26/2024</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154684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2D07DE3E-180C-46EA-807D-E82BB9617A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305A0E3-E6E6-4BD6-B308-049E19C82B55}"/>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7" name="Rectangle 11">
            <a:extLst>
              <a:ext uri="{FF2B5EF4-FFF2-40B4-BE49-F238E27FC236}">
                <a16:creationId xmlns:a16="http://schemas.microsoft.com/office/drawing/2014/main" id="{2A7FBEEF-3B7B-41B5-AA0B-5A53F73AD65E}"/>
              </a:ext>
            </a:extLst>
          </p:cNvPr>
          <p:cNvSpPr>
            <a:spLocks noGrp="1" noChangeArrowheads="1"/>
          </p:cNvSpPr>
          <p:nvPr>
            <p:ph type="sldNum" sz="quarter" idx="12"/>
          </p:nvPr>
        </p:nvSpPr>
        <p:spPr>
          <a:ln/>
        </p:spPr>
        <p:txBody>
          <a:bodyPr/>
          <a:lstStyle>
            <a:lvl1pPr>
              <a:defRPr/>
            </a:lvl1pPr>
          </a:lstStyle>
          <a:p>
            <a:pPr>
              <a:defRPr/>
            </a:pPr>
            <a:fld id="{1F270F81-5E3F-4744-893E-4669BE1D639F}" type="slidenum">
              <a:rPr lang="en-US" altLang="en-US"/>
              <a:pPr>
                <a:defRPr/>
              </a:pPr>
              <a:t>‹#›</a:t>
            </a:fld>
            <a:endParaRPr lang="en-US" altLang="en-US"/>
          </a:p>
        </p:txBody>
      </p:sp>
    </p:spTree>
    <p:extLst>
      <p:ext uri="{BB962C8B-B14F-4D97-AF65-F5344CB8AC3E}">
        <p14:creationId xmlns:p14="http://schemas.microsoft.com/office/powerpoint/2010/main" val="80501573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AB1491EC-C43F-4EBA-8419-95F3B564BE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3BFE2D30-C195-4F6D-A9DF-313835F93748}"/>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6" name="Rectangle 11">
            <a:extLst>
              <a:ext uri="{FF2B5EF4-FFF2-40B4-BE49-F238E27FC236}">
                <a16:creationId xmlns:a16="http://schemas.microsoft.com/office/drawing/2014/main" id="{5FE83BF9-8CE3-4846-B88D-F34DB4C58E36}"/>
              </a:ext>
            </a:extLst>
          </p:cNvPr>
          <p:cNvSpPr>
            <a:spLocks noGrp="1" noChangeArrowheads="1"/>
          </p:cNvSpPr>
          <p:nvPr>
            <p:ph type="sldNum" sz="quarter" idx="12"/>
          </p:nvPr>
        </p:nvSpPr>
        <p:spPr>
          <a:ln/>
        </p:spPr>
        <p:txBody>
          <a:bodyPr/>
          <a:lstStyle>
            <a:lvl1pPr>
              <a:defRPr/>
            </a:lvl1pPr>
          </a:lstStyle>
          <a:p>
            <a:pPr>
              <a:defRPr/>
            </a:pPr>
            <a:fld id="{5FAA0552-3EE8-49E6-B2CA-8444102577FD}" type="slidenum">
              <a:rPr lang="en-US" altLang="en-US"/>
              <a:pPr>
                <a:defRPr/>
              </a:pPr>
              <a:t>‹#›</a:t>
            </a:fld>
            <a:endParaRPr lang="en-US" altLang="en-US"/>
          </a:p>
        </p:txBody>
      </p:sp>
    </p:spTree>
    <p:extLst>
      <p:ext uri="{BB962C8B-B14F-4D97-AF65-F5344CB8AC3E}">
        <p14:creationId xmlns:p14="http://schemas.microsoft.com/office/powerpoint/2010/main" val="1750518617"/>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59D9C39-8AF3-42C5-B207-58A1DEB4B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3AD27AD9-5168-4697-BED0-D120F11993C9}"/>
              </a:ext>
            </a:extLst>
          </p:cNvPr>
          <p:cNvSpPr>
            <a:spLocks noGrp="1" noChangeArrowheads="1"/>
          </p:cNvSpPr>
          <p:nvPr>
            <p:ph type="ftr" sz="quarter" idx="11"/>
          </p:nvPr>
        </p:nvSpPr>
        <p:spPr>
          <a:ln/>
        </p:spPr>
        <p:txBody>
          <a:bodyPr/>
          <a:lstStyle>
            <a:lvl1pPr>
              <a:defRPr/>
            </a:lvl1pPr>
          </a:lstStyle>
          <a:p>
            <a:pPr>
              <a:defRPr/>
            </a:pPr>
            <a:r>
              <a:rPr lang="en-US"/>
              <a:t>Informed Families | Copyright 2009 | Proprietary</a:t>
            </a:r>
          </a:p>
        </p:txBody>
      </p:sp>
      <p:sp>
        <p:nvSpPr>
          <p:cNvPr id="6" name="Rectangle 11">
            <a:extLst>
              <a:ext uri="{FF2B5EF4-FFF2-40B4-BE49-F238E27FC236}">
                <a16:creationId xmlns:a16="http://schemas.microsoft.com/office/drawing/2014/main" id="{60782244-81A9-4C3E-B531-5C05FD98F62C}"/>
              </a:ext>
            </a:extLst>
          </p:cNvPr>
          <p:cNvSpPr>
            <a:spLocks noGrp="1" noChangeArrowheads="1"/>
          </p:cNvSpPr>
          <p:nvPr>
            <p:ph type="sldNum" sz="quarter" idx="12"/>
          </p:nvPr>
        </p:nvSpPr>
        <p:spPr>
          <a:ln/>
        </p:spPr>
        <p:txBody>
          <a:bodyPr/>
          <a:lstStyle>
            <a:lvl1pPr>
              <a:defRPr/>
            </a:lvl1pPr>
          </a:lstStyle>
          <a:p>
            <a:pPr>
              <a:defRPr/>
            </a:pPr>
            <a:fld id="{12A4B8FF-D128-4619-9C16-FAA92818D4E3}" type="slidenum">
              <a:rPr lang="en-US" altLang="en-US"/>
              <a:pPr>
                <a:defRPr/>
              </a:pPr>
              <a:t>‹#›</a:t>
            </a:fld>
            <a:endParaRPr lang="en-US" altLang="en-US"/>
          </a:p>
        </p:txBody>
      </p:sp>
    </p:spTree>
    <p:extLst>
      <p:ext uri="{BB962C8B-B14F-4D97-AF65-F5344CB8AC3E}">
        <p14:creationId xmlns:p14="http://schemas.microsoft.com/office/powerpoint/2010/main" val="175389648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2"/>
            <a:ext cx="10972800" cy="4525963"/>
          </a:xfrm>
        </p:spPr>
        <p:txBody>
          <a:bodyPr/>
          <a:lstStyle/>
          <a:p>
            <a:pPr lvl="0"/>
            <a:endParaRPr lang="en-US" noProof="0"/>
          </a:p>
        </p:txBody>
      </p:sp>
      <p:sp>
        <p:nvSpPr>
          <p:cNvPr id="4" name="Date Placeholder 3">
            <a:extLst>
              <a:ext uri="{FF2B5EF4-FFF2-40B4-BE49-F238E27FC236}">
                <a16:creationId xmlns:a16="http://schemas.microsoft.com/office/drawing/2014/main" id="{D8D2CD17-79F2-4FD8-99C6-C7DE729B19E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83B4AB9-4A75-40B5-827B-8E2EDA2F7A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30DA06-9B3C-4570-A3A4-A9B4BBFA68D9}"/>
              </a:ext>
            </a:extLst>
          </p:cNvPr>
          <p:cNvSpPr>
            <a:spLocks noGrp="1"/>
          </p:cNvSpPr>
          <p:nvPr>
            <p:ph type="sldNum" sz="quarter" idx="12"/>
          </p:nvPr>
        </p:nvSpPr>
        <p:spPr/>
        <p:txBody>
          <a:bodyPr/>
          <a:lstStyle>
            <a:lvl1pPr>
              <a:defRPr/>
            </a:lvl1pPr>
          </a:lstStyle>
          <a:p>
            <a:fld id="{8573A507-03A8-4532-A7EE-536E3F616D37}" type="slidenum">
              <a:rPr lang="en-US" altLang="en-US"/>
              <a:pPr/>
              <a:t>‹#›</a:t>
            </a:fld>
            <a:endParaRPr lang="en-US" altLang="en-US"/>
          </a:p>
        </p:txBody>
      </p:sp>
    </p:spTree>
    <p:extLst>
      <p:ext uri="{BB962C8B-B14F-4D97-AF65-F5344CB8AC3E}">
        <p14:creationId xmlns:p14="http://schemas.microsoft.com/office/powerpoint/2010/main" val="42331967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DFD4365-D80C-4A4F-B825-3627614A8E8E}"/>
              </a:ext>
            </a:extLst>
          </p:cNvPr>
          <p:cNvSpPr>
            <a:spLocks noGrp="1"/>
          </p:cNvSpPr>
          <p:nvPr>
            <p:ph type="pic" sz="quarter" idx="10"/>
          </p:nvPr>
        </p:nvSpPr>
        <p:spPr>
          <a:xfrm>
            <a:off x="0" y="2"/>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067428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D5C517E-36E4-429F-98C0-27110EF3C1F6}"/>
              </a:ext>
            </a:extLst>
          </p:cNvPr>
          <p:cNvSpPr>
            <a:spLocks noGrp="1"/>
          </p:cNvSpPr>
          <p:nvPr>
            <p:ph type="pic" sz="quarter" idx="10"/>
          </p:nvPr>
        </p:nvSpPr>
        <p:spPr>
          <a:xfrm>
            <a:off x="6980349" y="1"/>
            <a:ext cx="4353060" cy="6156101"/>
          </a:xfrm>
          <a:custGeom>
            <a:avLst/>
            <a:gdLst>
              <a:gd name="connsiteX0" fmla="*/ 0 w 4353060"/>
              <a:gd name="connsiteY0" fmla="*/ 0 h 6156101"/>
              <a:gd name="connsiteX1" fmla="*/ 4353060 w 4353060"/>
              <a:gd name="connsiteY1" fmla="*/ 0 h 6156101"/>
              <a:gd name="connsiteX2" fmla="*/ 4353060 w 4353060"/>
              <a:gd name="connsiteY2" fmla="*/ 6156101 h 6156101"/>
              <a:gd name="connsiteX3" fmla="*/ 0 w 4353060"/>
              <a:gd name="connsiteY3" fmla="*/ 6156101 h 6156101"/>
            </a:gdLst>
            <a:ahLst/>
            <a:cxnLst>
              <a:cxn ang="0">
                <a:pos x="connsiteX0" y="connsiteY0"/>
              </a:cxn>
              <a:cxn ang="0">
                <a:pos x="connsiteX1" y="connsiteY1"/>
              </a:cxn>
              <a:cxn ang="0">
                <a:pos x="connsiteX2" y="connsiteY2"/>
              </a:cxn>
              <a:cxn ang="0">
                <a:pos x="connsiteX3" y="connsiteY3"/>
              </a:cxn>
            </a:cxnLst>
            <a:rect l="l" t="t" r="r" b="b"/>
            <a:pathLst>
              <a:path w="4353060" h="6156101">
                <a:moveTo>
                  <a:pt x="0" y="0"/>
                </a:moveTo>
                <a:lnTo>
                  <a:pt x="4353060" y="0"/>
                </a:lnTo>
                <a:lnTo>
                  <a:pt x="4353060" y="6156101"/>
                </a:lnTo>
                <a:lnTo>
                  <a:pt x="0" y="615610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31209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493127C-195C-4F79-8749-9DBA37C17B51}"/>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063912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BCA44B-1B60-4CD4-B082-0C922AABCDB7}"/>
              </a:ext>
            </a:extLst>
          </p:cNvPr>
          <p:cNvSpPr>
            <a:spLocks noGrp="1"/>
          </p:cNvSpPr>
          <p:nvPr>
            <p:ph type="pic" sz="quarter" idx="10"/>
          </p:nvPr>
        </p:nvSpPr>
        <p:spPr>
          <a:xfrm>
            <a:off x="656823" y="0"/>
            <a:ext cx="3928056" cy="6023430"/>
          </a:xfrm>
          <a:custGeom>
            <a:avLst/>
            <a:gdLst>
              <a:gd name="connsiteX0" fmla="*/ 0 w 3928056"/>
              <a:gd name="connsiteY0" fmla="*/ 0 h 6023430"/>
              <a:gd name="connsiteX1" fmla="*/ 3928056 w 3928056"/>
              <a:gd name="connsiteY1" fmla="*/ 0 h 6023430"/>
              <a:gd name="connsiteX2" fmla="*/ 3928056 w 3928056"/>
              <a:gd name="connsiteY2" fmla="*/ 6023430 h 6023430"/>
              <a:gd name="connsiteX3" fmla="*/ 0 w 3928056"/>
              <a:gd name="connsiteY3" fmla="*/ 6023430 h 6023430"/>
            </a:gdLst>
            <a:ahLst/>
            <a:cxnLst>
              <a:cxn ang="0">
                <a:pos x="connsiteX0" y="connsiteY0"/>
              </a:cxn>
              <a:cxn ang="0">
                <a:pos x="connsiteX1" y="connsiteY1"/>
              </a:cxn>
              <a:cxn ang="0">
                <a:pos x="connsiteX2" y="connsiteY2"/>
              </a:cxn>
              <a:cxn ang="0">
                <a:pos x="connsiteX3" y="connsiteY3"/>
              </a:cxn>
            </a:cxnLst>
            <a:rect l="l" t="t" r="r" b="b"/>
            <a:pathLst>
              <a:path w="3928056" h="6023430">
                <a:moveTo>
                  <a:pt x="0" y="0"/>
                </a:moveTo>
                <a:lnTo>
                  <a:pt x="3928056" y="0"/>
                </a:lnTo>
                <a:lnTo>
                  <a:pt x="3928056" y="6023430"/>
                </a:lnTo>
                <a:lnTo>
                  <a:pt x="0" y="602343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916728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4EFB519-715C-49B8-AB62-A6689D46E7B9}"/>
              </a:ext>
            </a:extLst>
          </p:cNvPr>
          <p:cNvSpPr>
            <a:spLocks noGrp="1"/>
          </p:cNvSpPr>
          <p:nvPr>
            <p:ph type="pic" sz="quarter" idx="10"/>
          </p:nvPr>
        </p:nvSpPr>
        <p:spPr>
          <a:xfrm>
            <a:off x="8285410" y="0"/>
            <a:ext cx="3318456" cy="6858000"/>
          </a:xfrm>
          <a:custGeom>
            <a:avLst/>
            <a:gdLst>
              <a:gd name="connsiteX0" fmla="*/ 0 w 3318456"/>
              <a:gd name="connsiteY0" fmla="*/ 0 h 6858000"/>
              <a:gd name="connsiteX1" fmla="*/ 3318456 w 3318456"/>
              <a:gd name="connsiteY1" fmla="*/ 0 h 6858000"/>
              <a:gd name="connsiteX2" fmla="*/ 3318456 w 3318456"/>
              <a:gd name="connsiteY2" fmla="*/ 6858000 h 6858000"/>
              <a:gd name="connsiteX3" fmla="*/ 0 w 331845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18456" h="6858000">
                <a:moveTo>
                  <a:pt x="0" y="0"/>
                </a:moveTo>
                <a:lnTo>
                  <a:pt x="3318456" y="0"/>
                </a:lnTo>
                <a:lnTo>
                  <a:pt x="3318456"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612103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0C8C1C1-7825-4DF5-A913-537E1A11CB91}"/>
              </a:ext>
            </a:extLst>
          </p:cNvPr>
          <p:cNvSpPr>
            <a:spLocks noGrp="1"/>
          </p:cNvSpPr>
          <p:nvPr>
            <p:ph type="pic" sz="quarter" idx="10"/>
          </p:nvPr>
        </p:nvSpPr>
        <p:spPr>
          <a:xfrm>
            <a:off x="729804" y="9658"/>
            <a:ext cx="4756597" cy="6013771"/>
          </a:xfrm>
          <a:custGeom>
            <a:avLst/>
            <a:gdLst>
              <a:gd name="connsiteX0" fmla="*/ 0 w 4756597"/>
              <a:gd name="connsiteY0" fmla="*/ 0 h 6013771"/>
              <a:gd name="connsiteX1" fmla="*/ 4756597 w 4756597"/>
              <a:gd name="connsiteY1" fmla="*/ 0 h 6013771"/>
              <a:gd name="connsiteX2" fmla="*/ 4756597 w 4756597"/>
              <a:gd name="connsiteY2" fmla="*/ 6013771 h 6013771"/>
              <a:gd name="connsiteX3" fmla="*/ 0 w 4756597"/>
              <a:gd name="connsiteY3" fmla="*/ 6013771 h 6013771"/>
            </a:gdLst>
            <a:ahLst/>
            <a:cxnLst>
              <a:cxn ang="0">
                <a:pos x="connsiteX0" y="connsiteY0"/>
              </a:cxn>
              <a:cxn ang="0">
                <a:pos x="connsiteX1" y="connsiteY1"/>
              </a:cxn>
              <a:cxn ang="0">
                <a:pos x="connsiteX2" y="connsiteY2"/>
              </a:cxn>
              <a:cxn ang="0">
                <a:pos x="connsiteX3" y="connsiteY3"/>
              </a:cxn>
            </a:cxnLst>
            <a:rect l="l" t="t" r="r" b="b"/>
            <a:pathLst>
              <a:path w="4756597" h="6013771">
                <a:moveTo>
                  <a:pt x="0" y="0"/>
                </a:moveTo>
                <a:lnTo>
                  <a:pt x="4756597" y="0"/>
                </a:lnTo>
                <a:lnTo>
                  <a:pt x="4756597" y="6013771"/>
                </a:lnTo>
                <a:lnTo>
                  <a:pt x="0" y="601377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357519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8/26/2024</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398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93C6AA-DCD8-4F04-84CC-EE76DA84C123}"/>
              </a:ext>
            </a:extLst>
          </p:cNvPr>
          <p:cNvSpPr>
            <a:spLocks noGrp="1"/>
          </p:cNvSpPr>
          <p:nvPr>
            <p:ph type="pic" sz="quarter" idx="10"/>
          </p:nvPr>
        </p:nvSpPr>
        <p:spPr>
          <a:xfrm>
            <a:off x="5095742" y="0"/>
            <a:ext cx="7096259" cy="6858000"/>
          </a:xfrm>
          <a:custGeom>
            <a:avLst/>
            <a:gdLst>
              <a:gd name="connsiteX0" fmla="*/ 0 w 7096259"/>
              <a:gd name="connsiteY0" fmla="*/ 0 h 6858000"/>
              <a:gd name="connsiteX1" fmla="*/ 7096259 w 7096259"/>
              <a:gd name="connsiteY1" fmla="*/ 0 h 6858000"/>
              <a:gd name="connsiteX2" fmla="*/ 7096259 w 7096259"/>
              <a:gd name="connsiteY2" fmla="*/ 6858000 h 6858000"/>
              <a:gd name="connsiteX3" fmla="*/ 0 w 70962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6259" h="6858000">
                <a:moveTo>
                  <a:pt x="0" y="0"/>
                </a:moveTo>
                <a:lnTo>
                  <a:pt x="7096259" y="0"/>
                </a:lnTo>
                <a:lnTo>
                  <a:pt x="7096259"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135628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56F569C-91CF-41B7-AF15-E6C6DE6D0F3C}"/>
              </a:ext>
            </a:extLst>
          </p:cNvPr>
          <p:cNvSpPr>
            <a:spLocks noGrp="1"/>
          </p:cNvSpPr>
          <p:nvPr>
            <p:ph type="pic" sz="quarter" idx="10"/>
          </p:nvPr>
        </p:nvSpPr>
        <p:spPr>
          <a:xfrm>
            <a:off x="463641" y="579550"/>
            <a:ext cx="2292439" cy="2720663"/>
          </a:xfrm>
          <a:custGeom>
            <a:avLst/>
            <a:gdLst>
              <a:gd name="connsiteX0" fmla="*/ 0 w 2292439"/>
              <a:gd name="connsiteY0" fmla="*/ 0 h 2720663"/>
              <a:gd name="connsiteX1" fmla="*/ 2292439 w 2292439"/>
              <a:gd name="connsiteY1" fmla="*/ 0 h 2720663"/>
              <a:gd name="connsiteX2" fmla="*/ 2292439 w 2292439"/>
              <a:gd name="connsiteY2" fmla="*/ 2395823 h 2720663"/>
              <a:gd name="connsiteX3" fmla="*/ 2292439 w 2292439"/>
              <a:gd name="connsiteY3" fmla="*/ 2720663 h 2720663"/>
              <a:gd name="connsiteX4" fmla="*/ 667555 w 2292439"/>
              <a:gd name="connsiteY4" fmla="*/ 2720663 h 2720663"/>
              <a:gd name="connsiteX5" fmla="*/ 0 w 2292439"/>
              <a:gd name="connsiteY5" fmla="*/ 2720663 h 27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2439" h="2720663">
                <a:moveTo>
                  <a:pt x="0" y="0"/>
                </a:moveTo>
                <a:lnTo>
                  <a:pt x="2292439" y="0"/>
                </a:lnTo>
                <a:lnTo>
                  <a:pt x="2292439" y="2395823"/>
                </a:lnTo>
                <a:lnTo>
                  <a:pt x="2292439" y="2720663"/>
                </a:lnTo>
                <a:lnTo>
                  <a:pt x="667555" y="2720663"/>
                </a:lnTo>
                <a:lnTo>
                  <a:pt x="0" y="2720663"/>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C2096935-54EF-450F-BC80-2CC0D9CCC18B}"/>
              </a:ext>
            </a:extLst>
          </p:cNvPr>
          <p:cNvSpPr>
            <a:spLocks noGrp="1"/>
          </p:cNvSpPr>
          <p:nvPr>
            <p:ph type="pic" sz="quarter" idx="11"/>
          </p:nvPr>
        </p:nvSpPr>
        <p:spPr>
          <a:xfrm>
            <a:off x="3011510" y="1"/>
            <a:ext cx="2509234" cy="3026534"/>
          </a:xfrm>
          <a:custGeom>
            <a:avLst/>
            <a:gdLst>
              <a:gd name="connsiteX0" fmla="*/ 0 w 2509234"/>
              <a:gd name="connsiteY0" fmla="*/ 0 h 3026534"/>
              <a:gd name="connsiteX1" fmla="*/ 2509234 w 2509234"/>
              <a:gd name="connsiteY1" fmla="*/ 0 h 3026534"/>
              <a:gd name="connsiteX2" fmla="*/ 2509234 w 2509234"/>
              <a:gd name="connsiteY2" fmla="*/ 3026534 h 3026534"/>
              <a:gd name="connsiteX3" fmla="*/ 0 w 2509234"/>
              <a:gd name="connsiteY3" fmla="*/ 3026534 h 3026534"/>
            </a:gdLst>
            <a:ahLst/>
            <a:cxnLst>
              <a:cxn ang="0">
                <a:pos x="connsiteX0" y="connsiteY0"/>
              </a:cxn>
              <a:cxn ang="0">
                <a:pos x="connsiteX1" y="connsiteY1"/>
              </a:cxn>
              <a:cxn ang="0">
                <a:pos x="connsiteX2" y="connsiteY2"/>
              </a:cxn>
              <a:cxn ang="0">
                <a:pos x="connsiteX3" y="connsiteY3"/>
              </a:cxn>
            </a:cxnLst>
            <a:rect l="l" t="t" r="r" b="b"/>
            <a:pathLst>
              <a:path w="2509234" h="3026534">
                <a:moveTo>
                  <a:pt x="0" y="0"/>
                </a:moveTo>
                <a:lnTo>
                  <a:pt x="2509234" y="0"/>
                </a:lnTo>
                <a:lnTo>
                  <a:pt x="2509234" y="3026534"/>
                </a:lnTo>
                <a:lnTo>
                  <a:pt x="0" y="3026534"/>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4F722358-1DFF-4A5A-8937-DE94BE64310F}"/>
              </a:ext>
            </a:extLst>
          </p:cNvPr>
          <p:cNvSpPr>
            <a:spLocks noGrp="1"/>
          </p:cNvSpPr>
          <p:nvPr>
            <p:ph type="pic" sz="quarter" idx="12"/>
          </p:nvPr>
        </p:nvSpPr>
        <p:spPr>
          <a:xfrm>
            <a:off x="1388773" y="3300212"/>
            <a:ext cx="4131971" cy="2849451"/>
          </a:xfrm>
          <a:custGeom>
            <a:avLst/>
            <a:gdLst>
              <a:gd name="connsiteX0" fmla="*/ 1624884 w 4131971"/>
              <a:gd name="connsiteY0" fmla="*/ 0 h 2849451"/>
              <a:gd name="connsiteX1" fmla="*/ 4131971 w 4131971"/>
              <a:gd name="connsiteY1" fmla="*/ 0 h 2849451"/>
              <a:gd name="connsiteX2" fmla="*/ 4131971 w 4131971"/>
              <a:gd name="connsiteY2" fmla="*/ 2849451 h 2849451"/>
              <a:gd name="connsiteX3" fmla="*/ 0 w 4131971"/>
              <a:gd name="connsiteY3" fmla="*/ 2849451 h 2849451"/>
              <a:gd name="connsiteX4" fmla="*/ 0 w 4131971"/>
              <a:gd name="connsiteY4" fmla="*/ 340217 h 2849451"/>
              <a:gd name="connsiteX5" fmla="*/ 1624884 w 4131971"/>
              <a:gd name="connsiteY5" fmla="*/ 340217 h 284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971" h="2849451">
                <a:moveTo>
                  <a:pt x="1624884" y="0"/>
                </a:moveTo>
                <a:lnTo>
                  <a:pt x="4131971" y="0"/>
                </a:lnTo>
                <a:lnTo>
                  <a:pt x="4131971" y="2849451"/>
                </a:lnTo>
                <a:lnTo>
                  <a:pt x="0" y="2849451"/>
                </a:lnTo>
                <a:lnTo>
                  <a:pt x="0" y="340217"/>
                </a:lnTo>
                <a:lnTo>
                  <a:pt x="1624884" y="34021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002389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0C782BA-4F0C-4607-A2BF-0B7311BADA4A}"/>
              </a:ext>
            </a:extLst>
          </p:cNvPr>
          <p:cNvSpPr>
            <a:spLocks noGrp="1"/>
          </p:cNvSpPr>
          <p:nvPr>
            <p:ph type="pic" sz="quarter" idx="10"/>
          </p:nvPr>
        </p:nvSpPr>
        <p:spPr>
          <a:xfrm>
            <a:off x="580571" y="0"/>
            <a:ext cx="3178629" cy="5878286"/>
          </a:xfrm>
          <a:custGeom>
            <a:avLst/>
            <a:gdLst>
              <a:gd name="connsiteX0" fmla="*/ 0 w 3178629"/>
              <a:gd name="connsiteY0" fmla="*/ 0 h 5878286"/>
              <a:gd name="connsiteX1" fmla="*/ 3178629 w 3178629"/>
              <a:gd name="connsiteY1" fmla="*/ 0 h 5878286"/>
              <a:gd name="connsiteX2" fmla="*/ 3178629 w 3178629"/>
              <a:gd name="connsiteY2" fmla="*/ 5878286 h 5878286"/>
              <a:gd name="connsiteX3" fmla="*/ 0 w 3178629"/>
              <a:gd name="connsiteY3" fmla="*/ 5878286 h 5878286"/>
            </a:gdLst>
            <a:ahLst/>
            <a:cxnLst>
              <a:cxn ang="0">
                <a:pos x="connsiteX0" y="connsiteY0"/>
              </a:cxn>
              <a:cxn ang="0">
                <a:pos x="connsiteX1" y="connsiteY1"/>
              </a:cxn>
              <a:cxn ang="0">
                <a:pos x="connsiteX2" y="connsiteY2"/>
              </a:cxn>
              <a:cxn ang="0">
                <a:pos x="connsiteX3" y="connsiteY3"/>
              </a:cxn>
            </a:cxnLst>
            <a:rect l="l" t="t" r="r" b="b"/>
            <a:pathLst>
              <a:path w="3178629" h="5878286">
                <a:moveTo>
                  <a:pt x="0" y="0"/>
                </a:moveTo>
                <a:lnTo>
                  <a:pt x="3178629" y="0"/>
                </a:lnTo>
                <a:lnTo>
                  <a:pt x="3178629" y="5878286"/>
                </a:lnTo>
                <a:lnTo>
                  <a:pt x="0" y="5878286"/>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C008FE91-5DA6-4C3C-8065-011CE73C1033}"/>
              </a:ext>
            </a:extLst>
          </p:cNvPr>
          <p:cNvSpPr>
            <a:spLocks noGrp="1"/>
          </p:cNvSpPr>
          <p:nvPr>
            <p:ph type="pic" sz="quarter" idx="11"/>
          </p:nvPr>
        </p:nvSpPr>
        <p:spPr>
          <a:xfrm>
            <a:off x="8432802" y="4005943"/>
            <a:ext cx="3178629" cy="2852057"/>
          </a:xfrm>
          <a:custGeom>
            <a:avLst/>
            <a:gdLst>
              <a:gd name="connsiteX0" fmla="*/ 0 w 3178629"/>
              <a:gd name="connsiteY0" fmla="*/ 0 h 2852057"/>
              <a:gd name="connsiteX1" fmla="*/ 3178629 w 3178629"/>
              <a:gd name="connsiteY1" fmla="*/ 0 h 2852057"/>
              <a:gd name="connsiteX2" fmla="*/ 3178629 w 3178629"/>
              <a:gd name="connsiteY2" fmla="*/ 2852057 h 2852057"/>
              <a:gd name="connsiteX3" fmla="*/ 0 w 3178629"/>
              <a:gd name="connsiteY3" fmla="*/ 2852057 h 2852057"/>
            </a:gdLst>
            <a:ahLst/>
            <a:cxnLst>
              <a:cxn ang="0">
                <a:pos x="connsiteX0" y="connsiteY0"/>
              </a:cxn>
              <a:cxn ang="0">
                <a:pos x="connsiteX1" y="connsiteY1"/>
              </a:cxn>
              <a:cxn ang="0">
                <a:pos x="connsiteX2" y="connsiteY2"/>
              </a:cxn>
              <a:cxn ang="0">
                <a:pos x="connsiteX3" y="connsiteY3"/>
              </a:cxn>
            </a:cxnLst>
            <a:rect l="l" t="t" r="r" b="b"/>
            <a:pathLst>
              <a:path w="3178629" h="2852057">
                <a:moveTo>
                  <a:pt x="0" y="0"/>
                </a:moveTo>
                <a:lnTo>
                  <a:pt x="3178629" y="0"/>
                </a:lnTo>
                <a:lnTo>
                  <a:pt x="3178629" y="2852057"/>
                </a:lnTo>
                <a:lnTo>
                  <a:pt x="0" y="285205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704269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C99530-B9B3-4E29-9C12-C30069E4A940}"/>
              </a:ext>
            </a:extLst>
          </p:cNvPr>
          <p:cNvSpPr>
            <a:spLocks noGrp="1"/>
          </p:cNvSpPr>
          <p:nvPr>
            <p:ph type="pic" sz="quarter" idx="10"/>
          </p:nvPr>
        </p:nvSpPr>
        <p:spPr>
          <a:xfrm>
            <a:off x="0" y="0"/>
            <a:ext cx="12192001" cy="6858000"/>
          </a:xfrm>
          <a:custGeom>
            <a:avLst/>
            <a:gdLst>
              <a:gd name="connsiteX0" fmla="*/ 0 w 11219543"/>
              <a:gd name="connsiteY0" fmla="*/ 0 h 6096000"/>
              <a:gd name="connsiteX1" fmla="*/ 11219543 w 11219543"/>
              <a:gd name="connsiteY1" fmla="*/ 0 h 6096000"/>
              <a:gd name="connsiteX2" fmla="*/ 11219543 w 11219543"/>
              <a:gd name="connsiteY2" fmla="*/ 6096000 h 6096000"/>
              <a:gd name="connsiteX3" fmla="*/ 0 w 11219543"/>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11219543" h="6096000">
                <a:moveTo>
                  <a:pt x="0" y="0"/>
                </a:moveTo>
                <a:lnTo>
                  <a:pt x="11219543" y="0"/>
                </a:lnTo>
                <a:lnTo>
                  <a:pt x="11219543" y="6096000"/>
                </a:lnTo>
                <a:lnTo>
                  <a:pt x="0" y="6096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741471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C10E0111-6A03-4D76-B906-455616E5592D}"/>
              </a:ext>
            </a:extLst>
          </p:cNvPr>
          <p:cNvSpPr>
            <a:spLocks noGrp="1"/>
          </p:cNvSpPr>
          <p:nvPr>
            <p:ph type="pic" sz="quarter" idx="10"/>
          </p:nvPr>
        </p:nvSpPr>
        <p:spPr>
          <a:xfrm>
            <a:off x="0" y="-1"/>
            <a:ext cx="5245208" cy="6313251"/>
          </a:xfrm>
          <a:custGeom>
            <a:avLst/>
            <a:gdLst>
              <a:gd name="connsiteX0" fmla="*/ 2388250 w 5245208"/>
              <a:gd name="connsiteY0" fmla="*/ 4737879 h 6313251"/>
              <a:gd name="connsiteX1" fmla="*/ 2951264 w 5245208"/>
              <a:gd name="connsiteY1" fmla="*/ 5300893 h 6313251"/>
              <a:gd name="connsiteX2" fmla="*/ 2388250 w 5245208"/>
              <a:gd name="connsiteY2" fmla="*/ 5863907 h 6313251"/>
              <a:gd name="connsiteX3" fmla="*/ 1825236 w 5245208"/>
              <a:gd name="connsiteY3" fmla="*/ 5300893 h 6313251"/>
              <a:gd name="connsiteX4" fmla="*/ 4232851 w 5245208"/>
              <a:gd name="connsiteY4" fmla="*/ 4288537 h 6313251"/>
              <a:gd name="connsiteX5" fmla="*/ 5245208 w 5245208"/>
              <a:gd name="connsiteY5" fmla="*/ 5300894 h 6313251"/>
              <a:gd name="connsiteX6" fmla="*/ 4232851 w 5245208"/>
              <a:gd name="connsiteY6" fmla="*/ 6313251 h 6313251"/>
              <a:gd name="connsiteX7" fmla="*/ 3220494 w 5245208"/>
              <a:gd name="connsiteY7" fmla="*/ 5300894 h 6313251"/>
              <a:gd name="connsiteX8" fmla="*/ 3101086 w 5245208"/>
              <a:gd name="connsiteY8" fmla="*/ 1707883 h 6313251"/>
              <a:gd name="connsiteX9" fmla="*/ 4828977 w 5245208"/>
              <a:gd name="connsiteY9" fmla="*/ 3435774 h 6313251"/>
              <a:gd name="connsiteX10" fmla="*/ 3101085 w 5245208"/>
              <a:gd name="connsiteY10" fmla="*/ 5163666 h 6313251"/>
              <a:gd name="connsiteX11" fmla="*/ 1373194 w 5245208"/>
              <a:gd name="connsiteY11" fmla="*/ 3435775 h 6313251"/>
              <a:gd name="connsiteX12" fmla="*/ 4232851 w 5245208"/>
              <a:gd name="connsiteY12" fmla="*/ 558301 h 6313251"/>
              <a:gd name="connsiteX13" fmla="*/ 5245208 w 5245208"/>
              <a:gd name="connsiteY13" fmla="*/ 1570658 h 6313251"/>
              <a:gd name="connsiteX14" fmla="*/ 4232851 w 5245208"/>
              <a:gd name="connsiteY14" fmla="*/ 2583015 h 6313251"/>
              <a:gd name="connsiteX15" fmla="*/ 3220494 w 5245208"/>
              <a:gd name="connsiteY15" fmla="*/ 1570658 h 6313251"/>
              <a:gd name="connsiteX16" fmla="*/ 1022085 w 5245208"/>
              <a:gd name="connsiteY16" fmla="*/ 0 h 6313251"/>
              <a:gd name="connsiteX17" fmla="*/ 1424660 w 5245208"/>
              <a:gd name="connsiteY17" fmla="*/ 0 h 6313251"/>
              <a:gd name="connsiteX18" fmla="*/ 2951264 w 5245208"/>
              <a:gd name="connsiteY18" fmla="*/ 1526604 h 6313251"/>
              <a:gd name="connsiteX19" fmla="*/ 1223371 w 5245208"/>
              <a:gd name="connsiteY19" fmla="*/ 3254497 h 6313251"/>
              <a:gd name="connsiteX20" fmla="*/ 1 w 5245208"/>
              <a:gd name="connsiteY20" fmla="*/ 2031125 h 6313251"/>
              <a:gd name="connsiteX21" fmla="*/ 0 w 5245208"/>
              <a:gd name="connsiteY21" fmla="*/ 1022084 h 631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45208" h="6313251">
                <a:moveTo>
                  <a:pt x="2388250" y="4737879"/>
                </a:moveTo>
                <a:lnTo>
                  <a:pt x="2951264" y="5300893"/>
                </a:lnTo>
                <a:lnTo>
                  <a:pt x="2388250" y="5863907"/>
                </a:lnTo>
                <a:lnTo>
                  <a:pt x="1825236" y="5300893"/>
                </a:lnTo>
                <a:close/>
                <a:moveTo>
                  <a:pt x="4232851" y="4288537"/>
                </a:moveTo>
                <a:lnTo>
                  <a:pt x="5245208" y="5300894"/>
                </a:lnTo>
                <a:lnTo>
                  <a:pt x="4232851" y="6313251"/>
                </a:lnTo>
                <a:lnTo>
                  <a:pt x="3220494" y="5300894"/>
                </a:lnTo>
                <a:close/>
                <a:moveTo>
                  <a:pt x="3101086" y="1707883"/>
                </a:moveTo>
                <a:lnTo>
                  <a:pt x="4828977" y="3435774"/>
                </a:lnTo>
                <a:lnTo>
                  <a:pt x="3101085" y="5163666"/>
                </a:lnTo>
                <a:lnTo>
                  <a:pt x="1373194" y="3435775"/>
                </a:lnTo>
                <a:close/>
                <a:moveTo>
                  <a:pt x="4232851" y="558301"/>
                </a:moveTo>
                <a:lnTo>
                  <a:pt x="5245208" y="1570658"/>
                </a:lnTo>
                <a:lnTo>
                  <a:pt x="4232851" y="2583015"/>
                </a:lnTo>
                <a:lnTo>
                  <a:pt x="3220494" y="1570658"/>
                </a:lnTo>
                <a:close/>
                <a:moveTo>
                  <a:pt x="1022085" y="0"/>
                </a:moveTo>
                <a:lnTo>
                  <a:pt x="1424660" y="0"/>
                </a:lnTo>
                <a:lnTo>
                  <a:pt x="2951264" y="1526604"/>
                </a:lnTo>
                <a:lnTo>
                  <a:pt x="1223371" y="3254497"/>
                </a:lnTo>
                <a:lnTo>
                  <a:pt x="1" y="2031125"/>
                </a:lnTo>
                <a:lnTo>
                  <a:pt x="0" y="102208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46059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573C916-1AE0-4009-85A3-E17828732661}"/>
              </a:ext>
            </a:extLst>
          </p:cNvPr>
          <p:cNvSpPr>
            <a:spLocks noGrp="1"/>
          </p:cNvSpPr>
          <p:nvPr>
            <p:ph type="pic" sz="quarter" idx="10"/>
          </p:nvPr>
        </p:nvSpPr>
        <p:spPr>
          <a:xfrm>
            <a:off x="0" y="0"/>
            <a:ext cx="12192000" cy="3962400"/>
          </a:xfrm>
          <a:custGeom>
            <a:avLst/>
            <a:gdLst>
              <a:gd name="connsiteX0" fmla="*/ 0 w 12192000"/>
              <a:gd name="connsiteY0" fmla="*/ 0 h 3962400"/>
              <a:gd name="connsiteX1" fmla="*/ 12192000 w 12192000"/>
              <a:gd name="connsiteY1" fmla="*/ 0 h 3962400"/>
              <a:gd name="connsiteX2" fmla="*/ 12192000 w 12192000"/>
              <a:gd name="connsiteY2" fmla="*/ 3962400 h 3962400"/>
              <a:gd name="connsiteX3" fmla="*/ 0 w 121920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12192000" h="3962400">
                <a:moveTo>
                  <a:pt x="0" y="0"/>
                </a:moveTo>
                <a:lnTo>
                  <a:pt x="12192000" y="0"/>
                </a:lnTo>
                <a:lnTo>
                  <a:pt x="12192000" y="3962400"/>
                </a:lnTo>
                <a:lnTo>
                  <a:pt x="0" y="39624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907193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86787AD-42A3-48FB-969D-87C0D284D798}"/>
              </a:ext>
            </a:extLst>
          </p:cNvPr>
          <p:cNvSpPr>
            <a:spLocks noGrp="1"/>
          </p:cNvSpPr>
          <p:nvPr>
            <p:ph type="pic" sz="quarter" idx="10"/>
          </p:nvPr>
        </p:nvSpPr>
        <p:spPr>
          <a:xfrm>
            <a:off x="4435929" y="0"/>
            <a:ext cx="3320142" cy="6096000"/>
          </a:xfrm>
          <a:custGeom>
            <a:avLst/>
            <a:gdLst>
              <a:gd name="connsiteX0" fmla="*/ 0 w 3320142"/>
              <a:gd name="connsiteY0" fmla="*/ 0 h 6096000"/>
              <a:gd name="connsiteX1" fmla="*/ 3320142 w 3320142"/>
              <a:gd name="connsiteY1" fmla="*/ 0 h 6096000"/>
              <a:gd name="connsiteX2" fmla="*/ 3320142 w 3320142"/>
              <a:gd name="connsiteY2" fmla="*/ 5110847 h 6096000"/>
              <a:gd name="connsiteX3" fmla="*/ 1660071 w 3320142"/>
              <a:gd name="connsiteY3" fmla="*/ 6096000 h 6096000"/>
              <a:gd name="connsiteX4" fmla="*/ 0 w 3320142"/>
              <a:gd name="connsiteY4" fmla="*/ 5110847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142" h="6096000">
                <a:moveTo>
                  <a:pt x="0" y="0"/>
                </a:moveTo>
                <a:lnTo>
                  <a:pt x="3320142" y="0"/>
                </a:lnTo>
                <a:lnTo>
                  <a:pt x="3320142" y="5110847"/>
                </a:lnTo>
                <a:lnTo>
                  <a:pt x="1660071" y="6096000"/>
                </a:lnTo>
                <a:lnTo>
                  <a:pt x="0" y="511084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249452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C5D6C97-60D1-4751-82D6-29D84BEE27BC}"/>
              </a:ext>
            </a:extLst>
          </p:cNvPr>
          <p:cNvSpPr>
            <a:spLocks noGrp="1"/>
          </p:cNvSpPr>
          <p:nvPr>
            <p:ph type="pic" sz="quarter" idx="10"/>
          </p:nvPr>
        </p:nvSpPr>
        <p:spPr>
          <a:xfrm>
            <a:off x="2516362" y="1"/>
            <a:ext cx="7159276" cy="6858000"/>
          </a:xfrm>
          <a:custGeom>
            <a:avLst/>
            <a:gdLst>
              <a:gd name="connsiteX0" fmla="*/ 0 w 7159276"/>
              <a:gd name="connsiteY0" fmla="*/ 0 h 6858000"/>
              <a:gd name="connsiteX1" fmla="*/ 2282291 w 7159276"/>
              <a:gd name="connsiteY1" fmla="*/ 0 h 6858000"/>
              <a:gd name="connsiteX2" fmla="*/ 4876986 w 7159276"/>
              <a:gd name="connsiteY2" fmla="*/ 0 h 6858000"/>
              <a:gd name="connsiteX3" fmla="*/ 7159276 w 7159276"/>
              <a:gd name="connsiteY3" fmla="*/ 0 h 6858000"/>
              <a:gd name="connsiteX4" fmla="*/ 4876986 w 7159276"/>
              <a:gd name="connsiteY4" fmla="*/ 2009463 h 6858000"/>
              <a:gd name="connsiteX5" fmla="*/ 4876985 w 7159276"/>
              <a:gd name="connsiteY5" fmla="*/ 6858000 h 6858000"/>
              <a:gd name="connsiteX6" fmla="*/ 2282290 w 7159276"/>
              <a:gd name="connsiteY6" fmla="*/ 6858000 h 6858000"/>
              <a:gd name="connsiteX7" fmla="*/ 2282291 w 7159276"/>
              <a:gd name="connsiteY7" fmla="*/ 20094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9276" h="6858000">
                <a:moveTo>
                  <a:pt x="0" y="0"/>
                </a:moveTo>
                <a:lnTo>
                  <a:pt x="2282291" y="0"/>
                </a:lnTo>
                <a:lnTo>
                  <a:pt x="4876986" y="0"/>
                </a:lnTo>
                <a:lnTo>
                  <a:pt x="7159276" y="0"/>
                </a:lnTo>
                <a:lnTo>
                  <a:pt x="4876986" y="2009463"/>
                </a:lnTo>
                <a:lnTo>
                  <a:pt x="4876985" y="6858000"/>
                </a:lnTo>
                <a:lnTo>
                  <a:pt x="2282290" y="6858000"/>
                </a:lnTo>
                <a:lnTo>
                  <a:pt x="2282291" y="200946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5851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18DDE62-CEB4-4F2B-A7A9-1E9B84C2141E}"/>
              </a:ext>
            </a:extLst>
          </p:cNvPr>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2891845A-0A3E-41AD-A186-B22B73678AFF}"/>
              </a:ext>
            </a:extLst>
          </p:cNvPr>
          <p:cNvSpPr>
            <a:spLocks noGrp="1"/>
          </p:cNvSpPr>
          <p:nvPr>
            <p:ph type="pic" sz="quarter" idx="11"/>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6F34D5FF-64EF-47FD-AA0A-12FDE2EF8239}"/>
              </a:ext>
            </a:extLst>
          </p:cNvPr>
          <p:cNvSpPr>
            <a:spLocks noGrp="1"/>
          </p:cNvSpPr>
          <p:nvPr>
            <p:ph type="pic" sz="quarter" idx="12"/>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5942CF0B-8257-4505-88BB-503B2AC39876}"/>
              </a:ext>
            </a:extLst>
          </p:cNvPr>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7925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AFD6AD-2D0C-4822-BF26-5A92C164696A}"/>
              </a:ext>
            </a:extLst>
          </p:cNvPr>
          <p:cNvSpPr>
            <a:spLocks noGrp="1"/>
          </p:cNvSpPr>
          <p:nvPr>
            <p:ph type="pic" sz="quarter" idx="10"/>
          </p:nvPr>
        </p:nvSpPr>
        <p:spPr>
          <a:xfrm>
            <a:off x="3309257" y="1153887"/>
            <a:ext cx="6313714" cy="4463143"/>
          </a:xfrm>
          <a:custGeom>
            <a:avLst/>
            <a:gdLst>
              <a:gd name="connsiteX0" fmla="*/ 0 w 6313714"/>
              <a:gd name="connsiteY0" fmla="*/ 0 h 4463143"/>
              <a:gd name="connsiteX1" fmla="*/ 6313714 w 6313714"/>
              <a:gd name="connsiteY1" fmla="*/ 0 h 4463143"/>
              <a:gd name="connsiteX2" fmla="*/ 6313714 w 6313714"/>
              <a:gd name="connsiteY2" fmla="*/ 4463143 h 4463143"/>
              <a:gd name="connsiteX3" fmla="*/ 0 w 6313714"/>
              <a:gd name="connsiteY3" fmla="*/ 4463143 h 4463143"/>
            </a:gdLst>
            <a:ahLst/>
            <a:cxnLst>
              <a:cxn ang="0">
                <a:pos x="connsiteX0" y="connsiteY0"/>
              </a:cxn>
              <a:cxn ang="0">
                <a:pos x="connsiteX1" y="connsiteY1"/>
              </a:cxn>
              <a:cxn ang="0">
                <a:pos x="connsiteX2" y="connsiteY2"/>
              </a:cxn>
              <a:cxn ang="0">
                <a:pos x="connsiteX3" y="connsiteY3"/>
              </a:cxn>
            </a:cxnLst>
            <a:rect l="l" t="t" r="r" b="b"/>
            <a:pathLst>
              <a:path w="6313714" h="4463143">
                <a:moveTo>
                  <a:pt x="0" y="0"/>
                </a:moveTo>
                <a:lnTo>
                  <a:pt x="6313714" y="0"/>
                </a:lnTo>
                <a:lnTo>
                  <a:pt x="6313714" y="4463143"/>
                </a:lnTo>
                <a:lnTo>
                  <a:pt x="0" y="446314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5110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8/26/2024</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589325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C470162-CBAD-43A1-9C05-26DF79F94E16}"/>
              </a:ext>
            </a:extLst>
          </p:cNvPr>
          <p:cNvSpPr>
            <a:spLocks noGrp="1"/>
          </p:cNvSpPr>
          <p:nvPr>
            <p:ph type="pic" sz="quarter" idx="10"/>
          </p:nvPr>
        </p:nvSpPr>
        <p:spPr>
          <a:xfrm>
            <a:off x="5020621" y="597469"/>
            <a:ext cx="3906910" cy="5663065"/>
          </a:xfrm>
          <a:custGeom>
            <a:avLst/>
            <a:gdLst>
              <a:gd name="connsiteX0" fmla="*/ 2081207 w 3906910"/>
              <a:gd name="connsiteY0" fmla="*/ 0 h 5663065"/>
              <a:gd name="connsiteX1" fmla="*/ 3906910 w 3906910"/>
              <a:gd name="connsiteY1" fmla="*/ 1825705 h 5663065"/>
              <a:gd name="connsiteX2" fmla="*/ 69551 w 3906910"/>
              <a:gd name="connsiteY2" fmla="*/ 5663065 h 5663065"/>
              <a:gd name="connsiteX3" fmla="*/ 54197 w 3906910"/>
              <a:gd name="connsiteY3" fmla="*/ 5647711 h 5663065"/>
              <a:gd name="connsiteX4" fmla="*/ 0 w 3906910"/>
              <a:gd name="connsiteY4" fmla="*/ 2081208 h 5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10" h="5663065">
                <a:moveTo>
                  <a:pt x="2081207" y="0"/>
                </a:moveTo>
                <a:lnTo>
                  <a:pt x="3906910" y="1825705"/>
                </a:lnTo>
                <a:lnTo>
                  <a:pt x="69551" y="5663065"/>
                </a:lnTo>
                <a:lnTo>
                  <a:pt x="54197" y="5647711"/>
                </a:lnTo>
                <a:lnTo>
                  <a:pt x="0" y="2081208"/>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30E71D4F-2DD7-46D8-A2C4-0C7CA8404DBA}"/>
              </a:ext>
            </a:extLst>
          </p:cNvPr>
          <p:cNvSpPr>
            <a:spLocks noGrp="1"/>
          </p:cNvSpPr>
          <p:nvPr>
            <p:ph type="pic" sz="quarter" idx="11"/>
          </p:nvPr>
        </p:nvSpPr>
        <p:spPr>
          <a:xfrm>
            <a:off x="7831781" y="597468"/>
            <a:ext cx="3906911" cy="5663065"/>
          </a:xfrm>
          <a:custGeom>
            <a:avLst/>
            <a:gdLst>
              <a:gd name="connsiteX0" fmla="*/ 3837359 w 3906911"/>
              <a:gd name="connsiteY0" fmla="*/ 0 h 5663065"/>
              <a:gd name="connsiteX1" fmla="*/ 3852713 w 3906911"/>
              <a:gd name="connsiteY1" fmla="*/ 15353 h 5663065"/>
              <a:gd name="connsiteX2" fmla="*/ 3906911 w 3906911"/>
              <a:gd name="connsiteY2" fmla="*/ 3581856 h 5663065"/>
              <a:gd name="connsiteX3" fmla="*/ 1825704 w 3906911"/>
              <a:gd name="connsiteY3" fmla="*/ 5663065 h 5663065"/>
              <a:gd name="connsiteX4" fmla="*/ 0 w 3906911"/>
              <a:gd name="connsiteY4" fmla="*/ 3837359 h 5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11" h="5663065">
                <a:moveTo>
                  <a:pt x="3837359" y="0"/>
                </a:moveTo>
                <a:lnTo>
                  <a:pt x="3852713" y="15353"/>
                </a:lnTo>
                <a:lnTo>
                  <a:pt x="3906911" y="3581856"/>
                </a:lnTo>
                <a:lnTo>
                  <a:pt x="1825704" y="5663065"/>
                </a:lnTo>
                <a:lnTo>
                  <a:pt x="0" y="3837359"/>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E67F23A9-0539-4FDF-86E5-86CF430EFC4B}"/>
              </a:ext>
            </a:extLst>
          </p:cNvPr>
          <p:cNvSpPr>
            <a:spLocks noGrp="1"/>
          </p:cNvSpPr>
          <p:nvPr>
            <p:ph type="pic" sz="quarter" idx="12"/>
          </p:nvPr>
        </p:nvSpPr>
        <p:spPr>
          <a:xfrm>
            <a:off x="5921828" y="348343"/>
            <a:ext cx="4627799" cy="4144533"/>
          </a:xfrm>
          <a:custGeom>
            <a:avLst/>
            <a:gdLst>
              <a:gd name="connsiteX0" fmla="*/ 4144532 w 4627799"/>
              <a:gd name="connsiteY0" fmla="*/ 0 h 4144533"/>
              <a:gd name="connsiteX1" fmla="*/ 4157252 w 4627799"/>
              <a:gd name="connsiteY1" fmla="*/ 12720 h 4144533"/>
              <a:gd name="connsiteX2" fmla="*/ 4627799 w 4627799"/>
              <a:gd name="connsiteY2" fmla="*/ 2561168 h 4144533"/>
              <a:gd name="connsiteX3" fmla="*/ 3025010 w 4627799"/>
              <a:gd name="connsiteY3" fmla="*/ 4144533 h 4144533"/>
              <a:gd name="connsiteX4" fmla="*/ 0 w 4627799"/>
              <a:gd name="connsiteY4" fmla="*/ 4144533 h 414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799" h="4144533">
                <a:moveTo>
                  <a:pt x="4144532" y="0"/>
                </a:moveTo>
                <a:lnTo>
                  <a:pt x="4157252" y="12720"/>
                </a:lnTo>
                <a:lnTo>
                  <a:pt x="4627799" y="2561168"/>
                </a:lnTo>
                <a:lnTo>
                  <a:pt x="3025010" y="4144533"/>
                </a:lnTo>
                <a:lnTo>
                  <a:pt x="0" y="414453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053323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74AE91A-04F2-4912-A0CC-94C630F744F6}"/>
              </a:ext>
            </a:extLst>
          </p:cNvPr>
          <p:cNvSpPr>
            <a:spLocks noGrp="1"/>
          </p:cNvSpPr>
          <p:nvPr>
            <p:ph type="pic" sz="quarter" idx="10"/>
          </p:nvPr>
        </p:nvSpPr>
        <p:spPr>
          <a:xfrm>
            <a:off x="1" y="2307771"/>
            <a:ext cx="12192000" cy="2133600"/>
          </a:xfrm>
          <a:custGeom>
            <a:avLst/>
            <a:gdLst>
              <a:gd name="connsiteX0" fmla="*/ 0 w 12192000"/>
              <a:gd name="connsiteY0" fmla="*/ 0 h 2133600"/>
              <a:gd name="connsiteX1" fmla="*/ 12192000 w 12192000"/>
              <a:gd name="connsiteY1" fmla="*/ 0 h 2133600"/>
              <a:gd name="connsiteX2" fmla="*/ 12192000 w 12192000"/>
              <a:gd name="connsiteY2" fmla="*/ 2133600 h 2133600"/>
              <a:gd name="connsiteX3" fmla="*/ 0 w 12192000"/>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12192000" h="2133600">
                <a:moveTo>
                  <a:pt x="0" y="0"/>
                </a:moveTo>
                <a:lnTo>
                  <a:pt x="12192000" y="0"/>
                </a:lnTo>
                <a:lnTo>
                  <a:pt x="12192000" y="2133600"/>
                </a:lnTo>
                <a:lnTo>
                  <a:pt x="0" y="21336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93595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138EA58-BD3D-4491-8B48-BADE7A42FC76}"/>
              </a:ext>
            </a:extLst>
          </p:cNvPr>
          <p:cNvSpPr>
            <a:spLocks noGrp="1"/>
          </p:cNvSpPr>
          <p:nvPr>
            <p:ph type="pic" sz="quarter" idx="10"/>
          </p:nvPr>
        </p:nvSpPr>
        <p:spPr>
          <a:xfrm>
            <a:off x="7787149" y="0"/>
            <a:ext cx="1946787" cy="6858000"/>
          </a:xfrm>
          <a:custGeom>
            <a:avLst/>
            <a:gdLst>
              <a:gd name="connsiteX0" fmla="*/ 0 w 1946787"/>
              <a:gd name="connsiteY0" fmla="*/ 0 h 6858000"/>
              <a:gd name="connsiteX1" fmla="*/ 1946787 w 1946787"/>
              <a:gd name="connsiteY1" fmla="*/ 0 h 6858000"/>
              <a:gd name="connsiteX2" fmla="*/ 1946787 w 1946787"/>
              <a:gd name="connsiteY2" fmla="*/ 6858000 h 6858000"/>
              <a:gd name="connsiteX3" fmla="*/ 0 w 19467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946787" h="6858000">
                <a:moveTo>
                  <a:pt x="0" y="0"/>
                </a:moveTo>
                <a:lnTo>
                  <a:pt x="1946787" y="0"/>
                </a:lnTo>
                <a:lnTo>
                  <a:pt x="1946787"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980204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C89D654-1F1C-492D-9F75-7832FF37A9B2}"/>
              </a:ext>
            </a:extLst>
          </p:cNvPr>
          <p:cNvSpPr>
            <a:spLocks noGrp="1"/>
          </p:cNvSpPr>
          <p:nvPr>
            <p:ph type="pic" sz="quarter" idx="10"/>
          </p:nvPr>
        </p:nvSpPr>
        <p:spPr>
          <a:xfrm>
            <a:off x="5764346" y="778985"/>
            <a:ext cx="5648044" cy="5466956"/>
          </a:xfrm>
          <a:custGeom>
            <a:avLst/>
            <a:gdLst>
              <a:gd name="connsiteX0" fmla="*/ 3509527 w 5648044"/>
              <a:gd name="connsiteY0" fmla="*/ 1160426 h 5466956"/>
              <a:gd name="connsiteX1" fmla="*/ 4353416 w 5648044"/>
              <a:gd name="connsiteY1" fmla="*/ 1330799 h 5466956"/>
              <a:gd name="connsiteX2" fmla="*/ 4434825 w 5648044"/>
              <a:gd name="connsiteY2" fmla="*/ 1370016 h 5466956"/>
              <a:gd name="connsiteX3" fmla="*/ 4416957 w 5648044"/>
              <a:gd name="connsiteY3" fmla="*/ 1346121 h 5466956"/>
              <a:gd name="connsiteX4" fmla="*/ 4513435 w 5648044"/>
              <a:gd name="connsiteY4" fmla="*/ 1392597 h 5466956"/>
              <a:gd name="connsiteX5" fmla="*/ 5648044 w 5648044"/>
              <a:gd name="connsiteY5" fmla="*/ 3298943 h 5466956"/>
              <a:gd name="connsiteX6" fmla="*/ 3480031 w 5648044"/>
              <a:gd name="connsiteY6" fmla="*/ 5466956 h 5466956"/>
              <a:gd name="connsiteX7" fmla="*/ 1807087 w 5648044"/>
              <a:gd name="connsiteY7" fmla="*/ 4678001 h 5466956"/>
              <a:gd name="connsiteX8" fmla="*/ 1712279 w 5648044"/>
              <a:gd name="connsiteY8" fmla="*/ 4551217 h 5466956"/>
              <a:gd name="connsiteX9" fmla="*/ 1723907 w 5648044"/>
              <a:gd name="connsiteY9" fmla="*/ 4556819 h 5466956"/>
              <a:gd name="connsiteX10" fmla="*/ 1711776 w 5648044"/>
              <a:gd name="connsiteY10" fmla="*/ 4540596 h 5466956"/>
              <a:gd name="connsiteX11" fmla="*/ 1341514 w 5648044"/>
              <a:gd name="connsiteY11" fmla="*/ 3328439 h 5466956"/>
              <a:gd name="connsiteX12" fmla="*/ 3509527 w 5648044"/>
              <a:gd name="connsiteY12" fmla="*/ 1160426 h 5466956"/>
              <a:gd name="connsiteX13" fmla="*/ 2462866 w 5648044"/>
              <a:gd name="connsiteY13" fmla="*/ 0 h 5466956"/>
              <a:gd name="connsiteX14" fmla="*/ 4363333 w 5648044"/>
              <a:gd name="connsiteY14" fmla="*/ 896254 h 5466956"/>
              <a:gd name="connsiteX15" fmla="*/ 4471035 w 5648044"/>
              <a:gd name="connsiteY15" fmla="*/ 1040281 h 5466956"/>
              <a:gd name="connsiteX16" fmla="*/ 4365345 w 5648044"/>
              <a:gd name="connsiteY16" fmla="*/ 989368 h 5466956"/>
              <a:gd name="connsiteX17" fmla="*/ 3406686 w 5648044"/>
              <a:gd name="connsiteY17" fmla="*/ 795824 h 5466956"/>
              <a:gd name="connsiteX18" fmla="*/ 943820 w 5648044"/>
              <a:gd name="connsiteY18" fmla="*/ 3258690 h 5466956"/>
              <a:gd name="connsiteX19" fmla="*/ 1364438 w 5648044"/>
              <a:gd name="connsiteY19" fmla="*/ 4635702 h 5466956"/>
              <a:gd name="connsiteX20" fmla="*/ 1398517 w 5648044"/>
              <a:gd name="connsiteY20" fmla="*/ 4681275 h 5466956"/>
              <a:gd name="connsiteX21" fmla="*/ 1288918 w 5648044"/>
              <a:gd name="connsiteY21" fmla="*/ 4628478 h 5466956"/>
              <a:gd name="connsiteX22" fmla="*/ 0 w 5648044"/>
              <a:gd name="connsiteY22" fmla="*/ 2462866 h 5466956"/>
              <a:gd name="connsiteX23" fmla="*/ 2462866 w 5648044"/>
              <a:gd name="connsiteY23" fmla="*/ 0 h 546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8044" h="5466956">
                <a:moveTo>
                  <a:pt x="3509527" y="1160426"/>
                </a:moveTo>
                <a:cubicBezTo>
                  <a:pt x="3808867" y="1160426"/>
                  <a:pt x="4094038" y="1221092"/>
                  <a:pt x="4353416" y="1330799"/>
                </a:cubicBezTo>
                <a:lnTo>
                  <a:pt x="4434825" y="1370016"/>
                </a:lnTo>
                <a:lnTo>
                  <a:pt x="4416957" y="1346121"/>
                </a:lnTo>
                <a:lnTo>
                  <a:pt x="4513435" y="1392597"/>
                </a:lnTo>
                <a:cubicBezTo>
                  <a:pt x="5189260" y="1759727"/>
                  <a:pt x="5648044" y="2475757"/>
                  <a:pt x="5648044" y="3298943"/>
                </a:cubicBezTo>
                <a:cubicBezTo>
                  <a:pt x="5648044" y="4496304"/>
                  <a:pt x="4677392" y="5466956"/>
                  <a:pt x="3480031" y="5466956"/>
                </a:cubicBezTo>
                <a:cubicBezTo>
                  <a:pt x="2806516" y="5466956"/>
                  <a:pt x="2204732" y="5159836"/>
                  <a:pt x="1807087" y="4678001"/>
                </a:cubicBezTo>
                <a:lnTo>
                  <a:pt x="1712279" y="4551217"/>
                </a:lnTo>
                <a:lnTo>
                  <a:pt x="1723907" y="4556819"/>
                </a:lnTo>
                <a:lnTo>
                  <a:pt x="1711776" y="4540596"/>
                </a:lnTo>
                <a:cubicBezTo>
                  <a:pt x="1478012" y="4194579"/>
                  <a:pt x="1341514" y="3777450"/>
                  <a:pt x="1341514" y="3328439"/>
                </a:cubicBezTo>
                <a:cubicBezTo>
                  <a:pt x="1341514" y="2131078"/>
                  <a:pt x="2312166" y="1160426"/>
                  <a:pt x="3509527" y="1160426"/>
                </a:cubicBezTo>
                <a:close/>
                <a:moveTo>
                  <a:pt x="2462866" y="0"/>
                </a:moveTo>
                <a:cubicBezTo>
                  <a:pt x="3227981" y="0"/>
                  <a:pt x="3911608" y="348889"/>
                  <a:pt x="4363333" y="896254"/>
                </a:cubicBezTo>
                <a:lnTo>
                  <a:pt x="4471035" y="1040281"/>
                </a:lnTo>
                <a:lnTo>
                  <a:pt x="4365345" y="989368"/>
                </a:lnTo>
                <a:cubicBezTo>
                  <a:pt x="4070691" y="864740"/>
                  <a:pt x="3746736" y="795824"/>
                  <a:pt x="3406686" y="795824"/>
                </a:cubicBezTo>
                <a:cubicBezTo>
                  <a:pt x="2046482" y="795824"/>
                  <a:pt x="943820" y="1898486"/>
                  <a:pt x="943820" y="3258690"/>
                </a:cubicBezTo>
                <a:cubicBezTo>
                  <a:pt x="943820" y="3768767"/>
                  <a:pt x="1098882" y="4242626"/>
                  <a:pt x="1364438" y="4635702"/>
                </a:cubicBezTo>
                <a:lnTo>
                  <a:pt x="1398517" y="4681275"/>
                </a:lnTo>
                <a:lnTo>
                  <a:pt x="1288918" y="4628478"/>
                </a:lnTo>
                <a:cubicBezTo>
                  <a:pt x="521181" y="4211418"/>
                  <a:pt x="0" y="3398007"/>
                  <a:pt x="0" y="2462866"/>
                </a:cubicBezTo>
                <a:cubicBezTo>
                  <a:pt x="0" y="1102662"/>
                  <a:pt x="1102662" y="0"/>
                  <a:pt x="2462866"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528571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E07AADF-B153-4406-87D4-446DEA388813}"/>
              </a:ext>
            </a:extLst>
          </p:cNvPr>
          <p:cNvSpPr>
            <a:spLocks noGrp="1"/>
          </p:cNvSpPr>
          <p:nvPr>
            <p:ph type="pic" sz="quarter" idx="11"/>
          </p:nvPr>
        </p:nvSpPr>
        <p:spPr>
          <a:xfrm>
            <a:off x="1612490" y="1187244"/>
            <a:ext cx="4483510" cy="4483510"/>
          </a:xfrm>
          <a:custGeom>
            <a:avLst/>
            <a:gdLst>
              <a:gd name="connsiteX0" fmla="*/ 2241755 w 4483510"/>
              <a:gd name="connsiteY0" fmla="*/ 0 h 4483510"/>
              <a:gd name="connsiteX1" fmla="*/ 4483510 w 4483510"/>
              <a:gd name="connsiteY1" fmla="*/ 2241755 h 4483510"/>
              <a:gd name="connsiteX2" fmla="*/ 2241755 w 4483510"/>
              <a:gd name="connsiteY2" fmla="*/ 4483510 h 4483510"/>
              <a:gd name="connsiteX3" fmla="*/ 0 w 4483510"/>
              <a:gd name="connsiteY3" fmla="*/ 2241755 h 4483510"/>
              <a:gd name="connsiteX4" fmla="*/ 2241755 w 4483510"/>
              <a:gd name="connsiteY4" fmla="*/ 0 h 448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510" h="4483510">
                <a:moveTo>
                  <a:pt x="2241755" y="0"/>
                </a:moveTo>
                <a:cubicBezTo>
                  <a:pt x="3479842" y="0"/>
                  <a:pt x="4483510" y="1003668"/>
                  <a:pt x="4483510" y="2241755"/>
                </a:cubicBezTo>
                <a:cubicBezTo>
                  <a:pt x="4483510" y="3479842"/>
                  <a:pt x="3479842" y="4483510"/>
                  <a:pt x="2241755" y="4483510"/>
                </a:cubicBezTo>
                <a:cubicBezTo>
                  <a:pt x="1003668" y="4483510"/>
                  <a:pt x="0" y="3479842"/>
                  <a:pt x="0" y="2241755"/>
                </a:cubicBezTo>
                <a:cubicBezTo>
                  <a:pt x="0" y="1003668"/>
                  <a:pt x="1003668" y="0"/>
                  <a:pt x="2241755" y="0"/>
                </a:cubicBez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F2D7160E-A8F1-4037-9E92-1CF775626B5B}"/>
              </a:ext>
            </a:extLst>
          </p:cNvPr>
          <p:cNvSpPr>
            <a:spLocks noGrp="1"/>
          </p:cNvSpPr>
          <p:nvPr>
            <p:ph type="pic" sz="quarter" idx="10"/>
          </p:nvPr>
        </p:nvSpPr>
        <p:spPr>
          <a:xfrm>
            <a:off x="0" y="1881649"/>
            <a:ext cx="2638620" cy="3094703"/>
          </a:xfrm>
          <a:custGeom>
            <a:avLst/>
            <a:gdLst>
              <a:gd name="connsiteX0" fmla="*/ 1091268 w 2638620"/>
              <a:gd name="connsiteY0" fmla="*/ 0 h 3094703"/>
              <a:gd name="connsiteX1" fmla="*/ 2638620 w 2638620"/>
              <a:gd name="connsiteY1" fmla="*/ 1547352 h 3094703"/>
              <a:gd name="connsiteX2" fmla="*/ 1091268 w 2638620"/>
              <a:gd name="connsiteY2" fmla="*/ 3094703 h 3094703"/>
              <a:gd name="connsiteX3" fmla="*/ 107009 w 2638620"/>
              <a:gd name="connsiteY3" fmla="*/ 2741363 h 3094703"/>
              <a:gd name="connsiteX4" fmla="*/ 0 w 2638620"/>
              <a:gd name="connsiteY4" fmla="*/ 2644107 h 3094703"/>
              <a:gd name="connsiteX5" fmla="*/ 0 w 2638620"/>
              <a:gd name="connsiteY5" fmla="*/ 450596 h 3094703"/>
              <a:gd name="connsiteX6" fmla="*/ 107009 w 2638620"/>
              <a:gd name="connsiteY6" fmla="*/ 353340 h 3094703"/>
              <a:gd name="connsiteX7" fmla="*/ 1091268 w 2638620"/>
              <a:gd name="connsiteY7" fmla="*/ 0 h 309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620" h="3094703">
                <a:moveTo>
                  <a:pt x="1091268" y="0"/>
                </a:moveTo>
                <a:cubicBezTo>
                  <a:pt x="1945847" y="0"/>
                  <a:pt x="2638620" y="692773"/>
                  <a:pt x="2638620" y="1547352"/>
                </a:cubicBezTo>
                <a:cubicBezTo>
                  <a:pt x="2638620" y="2401930"/>
                  <a:pt x="1945847" y="3094703"/>
                  <a:pt x="1091268" y="3094703"/>
                </a:cubicBezTo>
                <a:cubicBezTo>
                  <a:pt x="717390" y="3094703"/>
                  <a:pt x="374482" y="2962102"/>
                  <a:pt x="107009" y="2741363"/>
                </a:cubicBezTo>
                <a:lnTo>
                  <a:pt x="0" y="2644107"/>
                </a:lnTo>
                <a:lnTo>
                  <a:pt x="0" y="450596"/>
                </a:lnTo>
                <a:lnTo>
                  <a:pt x="107009" y="353340"/>
                </a:lnTo>
                <a:cubicBezTo>
                  <a:pt x="374482" y="132601"/>
                  <a:pt x="717390" y="0"/>
                  <a:pt x="1091268"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796922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7556B40-043A-4A3E-A47D-B89A909502DA}"/>
              </a:ext>
            </a:extLst>
          </p:cNvPr>
          <p:cNvSpPr>
            <a:spLocks noGrp="1"/>
          </p:cNvSpPr>
          <p:nvPr>
            <p:ph type="pic" sz="quarter" idx="10"/>
          </p:nvPr>
        </p:nvSpPr>
        <p:spPr>
          <a:xfrm>
            <a:off x="1361768" y="0"/>
            <a:ext cx="9468464" cy="6865374"/>
          </a:xfrm>
          <a:custGeom>
            <a:avLst/>
            <a:gdLst>
              <a:gd name="connsiteX0" fmla="*/ 1471994 w 9468464"/>
              <a:gd name="connsiteY0" fmla="*/ 0 h 6865374"/>
              <a:gd name="connsiteX1" fmla="*/ 7996470 w 9468464"/>
              <a:gd name="connsiteY1" fmla="*/ 0 h 6865374"/>
              <a:gd name="connsiteX2" fmla="*/ 8081839 w 9468464"/>
              <a:gd name="connsiteY2" fmla="*/ 81392 h 6865374"/>
              <a:gd name="connsiteX3" fmla="*/ 9468464 w 9468464"/>
              <a:gd name="connsiteY3" fmla="*/ 3429000 h 6865374"/>
              <a:gd name="connsiteX4" fmla="*/ 8081839 w 9468464"/>
              <a:gd name="connsiteY4" fmla="*/ 6776608 h 6865374"/>
              <a:gd name="connsiteX5" fmla="*/ 7988735 w 9468464"/>
              <a:gd name="connsiteY5" fmla="*/ 6865374 h 6865374"/>
              <a:gd name="connsiteX6" fmla="*/ 1479729 w 9468464"/>
              <a:gd name="connsiteY6" fmla="*/ 6865374 h 6865374"/>
              <a:gd name="connsiteX7" fmla="*/ 1386625 w 9468464"/>
              <a:gd name="connsiteY7" fmla="*/ 6776608 h 6865374"/>
              <a:gd name="connsiteX8" fmla="*/ 0 w 9468464"/>
              <a:gd name="connsiteY8" fmla="*/ 3429000 h 6865374"/>
              <a:gd name="connsiteX9" fmla="*/ 1386625 w 9468464"/>
              <a:gd name="connsiteY9" fmla="*/ 81392 h 68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464" h="6865374">
                <a:moveTo>
                  <a:pt x="1471994" y="0"/>
                </a:moveTo>
                <a:lnTo>
                  <a:pt x="7996470" y="0"/>
                </a:lnTo>
                <a:lnTo>
                  <a:pt x="8081839" y="81392"/>
                </a:lnTo>
                <a:cubicBezTo>
                  <a:pt x="8938567" y="938120"/>
                  <a:pt x="9468464" y="2121678"/>
                  <a:pt x="9468464" y="3429000"/>
                </a:cubicBezTo>
                <a:cubicBezTo>
                  <a:pt x="9468464" y="4736322"/>
                  <a:pt x="8938567" y="5919880"/>
                  <a:pt x="8081839" y="6776608"/>
                </a:cubicBezTo>
                <a:lnTo>
                  <a:pt x="7988735" y="6865374"/>
                </a:lnTo>
                <a:lnTo>
                  <a:pt x="1479729" y="6865374"/>
                </a:lnTo>
                <a:lnTo>
                  <a:pt x="1386625" y="6776608"/>
                </a:lnTo>
                <a:cubicBezTo>
                  <a:pt x="529897" y="5919880"/>
                  <a:pt x="0" y="4736322"/>
                  <a:pt x="0" y="3429000"/>
                </a:cubicBezTo>
                <a:cubicBezTo>
                  <a:pt x="0" y="2121678"/>
                  <a:pt x="529897" y="938120"/>
                  <a:pt x="1386625" y="81392"/>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938114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D3EF31-311A-4431-8B53-02F153D934C5}"/>
              </a:ext>
            </a:extLst>
          </p:cNvPr>
          <p:cNvSpPr>
            <a:spLocks noGrp="1"/>
          </p:cNvSpPr>
          <p:nvPr>
            <p:ph type="pic" sz="quarter" idx="10"/>
          </p:nvPr>
        </p:nvSpPr>
        <p:spPr>
          <a:xfrm>
            <a:off x="3803855" y="1108587"/>
            <a:ext cx="4640826" cy="4640826"/>
          </a:xfrm>
          <a:custGeom>
            <a:avLst/>
            <a:gdLst>
              <a:gd name="connsiteX0" fmla="*/ 2320413 w 4640826"/>
              <a:gd name="connsiteY0" fmla="*/ 0 h 4640826"/>
              <a:gd name="connsiteX1" fmla="*/ 4640826 w 4640826"/>
              <a:gd name="connsiteY1" fmla="*/ 2320413 h 4640826"/>
              <a:gd name="connsiteX2" fmla="*/ 2320413 w 4640826"/>
              <a:gd name="connsiteY2" fmla="*/ 4640826 h 4640826"/>
              <a:gd name="connsiteX3" fmla="*/ 0 w 4640826"/>
              <a:gd name="connsiteY3" fmla="*/ 2320413 h 4640826"/>
              <a:gd name="connsiteX4" fmla="*/ 2320413 w 4640826"/>
              <a:gd name="connsiteY4" fmla="*/ 0 h 464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826" h="4640826">
                <a:moveTo>
                  <a:pt x="2320413" y="0"/>
                </a:moveTo>
                <a:cubicBezTo>
                  <a:pt x="3601942" y="0"/>
                  <a:pt x="4640826" y="1038884"/>
                  <a:pt x="4640826" y="2320413"/>
                </a:cubicBezTo>
                <a:cubicBezTo>
                  <a:pt x="4640826" y="3601942"/>
                  <a:pt x="3601942" y="4640826"/>
                  <a:pt x="2320413" y="4640826"/>
                </a:cubicBezTo>
                <a:cubicBezTo>
                  <a:pt x="1038884" y="4640826"/>
                  <a:pt x="0" y="3601942"/>
                  <a:pt x="0" y="2320413"/>
                </a:cubicBezTo>
                <a:cubicBezTo>
                  <a:pt x="0" y="1038884"/>
                  <a:pt x="1038884" y="0"/>
                  <a:pt x="2320413" y="0"/>
                </a:cubicBezTo>
                <a:close/>
              </a:path>
            </a:pathLst>
          </a:custGeom>
        </p:spPr>
        <p:txBody>
          <a:bodyPr wrap="square">
            <a:noAutofit/>
          </a:bodyPr>
          <a:lstStyle>
            <a:lvl1pPr>
              <a:defRPr sz="1200"/>
            </a:lvl1pPr>
          </a:lstStyle>
          <a:p>
            <a:endParaRPr lang="en-ID"/>
          </a:p>
        </p:txBody>
      </p:sp>
      <p:sp>
        <p:nvSpPr>
          <p:cNvPr id="8" name="Picture Placeholder 7">
            <a:extLst>
              <a:ext uri="{FF2B5EF4-FFF2-40B4-BE49-F238E27FC236}">
                <a16:creationId xmlns:a16="http://schemas.microsoft.com/office/drawing/2014/main" id="{54E7EF70-FE8F-43E9-BC47-FCEF6394A715}"/>
              </a:ext>
            </a:extLst>
          </p:cNvPr>
          <p:cNvSpPr>
            <a:spLocks noGrp="1"/>
          </p:cNvSpPr>
          <p:nvPr>
            <p:ph type="pic" sz="quarter" idx="11"/>
          </p:nvPr>
        </p:nvSpPr>
        <p:spPr>
          <a:xfrm>
            <a:off x="7009171" y="1108587"/>
            <a:ext cx="4640826" cy="4640826"/>
          </a:xfrm>
          <a:custGeom>
            <a:avLst/>
            <a:gdLst>
              <a:gd name="connsiteX0" fmla="*/ 2320413 w 4640826"/>
              <a:gd name="connsiteY0" fmla="*/ 0 h 4640826"/>
              <a:gd name="connsiteX1" fmla="*/ 4640826 w 4640826"/>
              <a:gd name="connsiteY1" fmla="*/ 2320413 h 4640826"/>
              <a:gd name="connsiteX2" fmla="*/ 2320413 w 4640826"/>
              <a:gd name="connsiteY2" fmla="*/ 4640826 h 4640826"/>
              <a:gd name="connsiteX3" fmla="*/ 0 w 4640826"/>
              <a:gd name="connsiteY3" fmla="*/ 2320413 h 4640826"/>
              <a:gd name="connsiteX4" fmla="*/ 2320413 w 4640826"/>
              <a:gd name="connsiteY4" fmla="*/ 0 h 464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826" h="4640826">
                <a:moveTo>
                  <a:pt x="2320413" y="0"/>
                </a:moveTo>
                <a:cubicBezTo>
                  <a:pt x="3601942" y="0"/>
                  <a:pt x="4640826" y="1038884"/>
                  <a:pt x="4640826" y="2320413"/>
                </a:cubicBezTo>
                <a:cubicBezTo>
                  <a:pt x="4640826" y="3601942"/>
                  <a:pt x="3601942" y="4640826"/>
                  <a:pt x="2320413" y="4640826"/>
                </a:cubicBezTo>
                <a:cubicBezTo>
                  <a:pt x="1038884" y="4640826"/>
                  <a:pt x="0" y="3601942"/>
                  <a:pt x="0" y="2320413"/>
                </a:cubicBezTo>
                <a:cubicBezTo>
                  <a:pt x="0" y="1038884"/>
                  <a:pt x="1038884" y="0"/>
                  <a:pt x="2320413"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797510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710C733-1DE6-4AEA-BFE8-7D748CDA40C7}"/>
              </a:ext>
            </a:extLst>
          </p:cNvPr>
          <p:cNvSpPr>
            <a:spLocks noGrp="1"/>
          </p:cNvSpPr>
          <p:nvPr>
            <p:ph type="pic" sz="quarter" idx="10"/>
          </p:nvPr>
        </p:nvSpPr>
        <p:spPr>
          <a:xfrm>
            <a:off x="317090" y="223682"/>
            <a:ext cx="1327356" cy="1327356"/>
          </a:xfrm>
          <a:custGeom>
            <a:avLst/>
            <a:gdLst>
              <a:gd name="connsiteX0" fmla="*/ 663678 w 1327356"/>
              <a:gd name="connsiteY0" fmla="*/ 0 h 1327356"/>
              <a:gd name="connsiteX1" fmla="*/ 1327356 w 1327356"/>
              <a:gd name="connsiteY1" fmla="*/ 663678 h 1327356"/>
              <a:gd name="connsiteX2" fmla="*/ 663678 w 1327356"/>
              <a:gd name="connsiteY2" fmla="*/ 1327356 h 1327356"/>
              <a:gd name="connsiteX3" fmla="*/ 0 w 1327356"/>
              <a:gd name="connsiteY3" fmla="*/ 663678 h 1327356"/>
              <a:gd name="connsiteX4" fmla="*/ 663678 w 1327356"/>
              <a:gd name="connsiteY4" fmla="*/ 0 h 132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6" h="1327356">
                <a:moveTo>
                  <a:pt x="663678" y="0"/>
                </a:moveTo>
                <a:cubicBezTo>
                  <a:pt x="1030217" y="0"/>
                  <a:pt x="1327356" y="297139"/>
                  <a:pt x="1327356" y="663678"/>
                </a:cubicBezTo>
                <a:cubicBezTo>
                  <a:pt x="1327356" y="1030217"/>
                  <a:pt x="1030217" y="1327356"/>
                  <a:pt x="663678" y="1327356"/>
                </a:cubicBezTo>
                <a:cubicBezTo>
                  <a:pt x="297139" y="1327356"/>
                  <a:pt x="0" y="1030217"/>
                  <a:pt x="0" y="663678"/>
                </a:cubicBezTo>
                <a:cubicBezTo>
                  <a:pt x="0" y="297139"/>
                  <a:pt x="297139" y="0"/>
                  <a:pt x="663678" y="0"/>
                </a:cubicBezTo>
                <a:close/>
              </a:path>
            </a:pathLst>
          </a:custGeom>
        </p:spPr>
        <p:txBody>
          <a:bodyPr wrap="square">
            <a:noAutofit/>
          </a:bodyPr>
          <a:lstStyle>
            <a:lvl1pPr>
              <a:defRPr sz="1200"/>
            </a:lvl1pPr>
          </a:lstStyle>
          <a:p>
            <a:endParaRPr lang="en-ID" dirty="0"/>
          </a:p>
        </p:txBody>
      </p:sp>
      <p:sp>
        <p:nvSpPr>
          <p:cNvPr id="16" name="Picture Placeholder 15">
            <a:extLst>
              <a:ext uri="{FF2B5EF4-FFF2-40B4-BE49-F238E27FC236}">
                <a16:creationId xmlns:a16="http://schemas.microsoft.com/office/drawing/2014/main" id="{DED3BA19-ECA3-4717-A8FC-B4720D1BCBED}"/>
              </a:ext>
            </a:extLst>
          </p:cNvPr>
          <p:cNvSpPr>
            <a:spLocks noGrp="1"/>
          </p:cNvSpPr>
          <p:nvPr>
            <p:ph type="pic" sz="quarter" idx="11"/>
          </p:nvPr>
        </p:nvSpPr>
        <p:spPr>
          <a:xfrm>
            <a:off x="2327787" y="887360"/>
            <a:ext cx="1932040" cy="1932040"/>
          </a:xfrm>
          <a:custGeom>
            <a:avLst/>
            <a:gdLst>
              <a:gd name="connsiteX0" fmla="*/ 966020 w 1932040"/>
              <a:gd name="connsiteY0" fmla="*/ 0 h 1932040"/>
              <a:gd name="connsiteX1" fmla="*/ 1932040 w 1932040"/>
              <a:gd name="connsiteY1" fmla="*/ 966020 h 1932040"/>
              <a:gd name="connsiteX2" fmla="*/ 966020 w 1932040"/>
              <a:gd name="connsiteY2" fmla="*/ 1932040 h 1932040"/>
              <a:gd name="connsiteX3" fmla="*/ 0 w 1932040"/>
              <a:gd name="connsiteY3" fmla="*/ 966020 h 1932040"/>
              <a:gd name="connsiteX4" fmla="*/ 966020 w 1932040"/>
              <a:gd name="connsiteY4" fmla="*/ 0 h 193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040" h="1932040">
                <a:moveTo>
                  <a:pt x="966020" y="0"/>
                </a:moveTo>
                <a:cubicBezTo>
                  <a:pt x="1499538" y="0"/>
                  <a:pt x="1932040" y="432502"/>
                  <a:pt x="1932040" y="966020"/>
                </a:cubicBezTo>
                <a:cubicBezTo>
                  <a:pt x="1932040" y="1499538"/>
                  <a:pt x="1499538" y="1932040"/>
                  <a:pt x="966020" y="1932040"/>
                </a:cubicBezTo>
                <a:cubicBezTo>
                  <a:pt x="432502" y="1932040"/>
                  <a:pt x="0" y="1499538"/>
                  <a:pt x="0" y="966020"/>
                </a:cubicBezTo>
                <a:cubicBezTo>
                  <a:pt x="0" y="432502"/>
                  <a:pt x="432502" y="0"/>
                  <a:pt x="966020" y="0"/>
                </a:cubicBezTo>
                <a:close/>
              </a:path>
            </a:pathLst>
          </a:custGeom>
        </p:spPr>
        <p:txBody>
          <a:bodyPr wrap="square">
            <a:noAutofit/>
          </a:bodyPr>
          <a:lstStyle>
            <a:lvl1pPr>
              <a:defRPr sz="1200"/>
            </a:lvl1pPr>
          </a:lstStyle>
          <a:p>
            <a:endParaRPr lang="en-ID"/>
          </a:p>
        </p:txBody>
      </p:sp>
      <p:sp>
        <p:nvSpPr>
          <p:cNvPr id="19" name="Picture Placeholder 18">
            <a:extLst>
              <a:ext uri="{FF2B5EF4-FFF2-40B4-BE49-F238E27FC236}">
                <a16:creationId xmlns:a16="http://schemas.microsoft.com/office/drawing/2014/main" id="{5D7A1DCC-4249-4EE2-B25B-1DFFD9A96F55}"/>
              </a:ext>
            </a:extLst>
          </p:cNvPr>
          <p:cNvSpPr>
            <a:spLocks noGrp="1"/>
          </p:cNvSpPr>
          <p:nvPr>
            <p:ph type="pic" sz="quarter" idx="12"/>
          </p:nvPr>
        </p:nvSpPr>
        <p:spPr>
          <a:xfrm>
            <a:off x="7932172" y="4038599"/>
            <a:ext cx="1932040" cy="1932040"/>
          </a:xfrm>
          <a:custGeom>
            <a:avLst/>
            <a:gdLst>
              <a:gd name="connsiteX0" fmla="*/ 966020 w 1932040"/>
              <a:gd name="connsiteY0" fmla="*/ 0 h 1932040"/>
              <a:gd name="connsiteX1" fmla="*/ 1932040 w 1932040"/>
              <a:gd name="connsiteY1" fmla="*/ 966020 h 1932040"/>
              <a:gd name="connsiteX2" fmla="*/ 966020 w 1932040"/>
              <a:gd name="connsiteY2" fmla="*/ 1932040 h 1932040"/>
              <a:gd name="connsiteX3" fmla="*/ 0 w 1932040"/>
              <a:gd name="connsiteY3" fmla="*/ 966020 h 1932040"/>
              <a:gd name="connsiteX4" fmla="*/ 966020 w 1932040"/>
              <a:gd name="connsiteY4" fmla="*/ 0 h 193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040" h="1932040">
                <a:moveTo>
                  <a:pt x="966020" y="0"/>
                </a:moveTo>
                <a:cubicBezTo>
                  <a:pt x="1499538" y="0"/>
                  <a:pt x="1932040" y="432502"/>
                  <a:pt x="1932040" y="966020"/>
                </a:cubicBezTo>
                <a:cubicBezTo>
                  <a:pt x="1932040" y="1499538"/>
                  <a:pt x="1499538" y="1932040"/>
                  <a:pt x="966020" y="1932040"/>
                </a:cubicBezTo>
                <a:cubicBezTo>
                  <a:pt x="432502" y="1932040"/>
                  <a:pt x="0" y="1499538"/>
                  <a:pt x="0" y="966020"/>
                </a:cubicBezTo>
                <a:cubicBezTo>
                  <a:pt x="0" y="432502"/>
                  <a:pt x="432502" y="0"/>
                  <a:pt x="966020" y="0"/>
                </a:cubicBezTo>
                <a:close/>
              </a:path>
            </a:pathLst>
          </a:custGeom>
        </p:spPr>
        <p:txBody>
          <a:bodyPr wrap="square">
            <a:noAutofit/>
          </a:bodyPr>
          <a:lstStyle>
            <a:lvl1pPr>
              <a:defRPr sz="1200"/>
            </a:lvl1pPr>
          </a:lstStyle>
          <a:p>
            <a:endParaRPr lang="en-ID"/>
          </a:p>
        </p:txBody>
      </p:sp>
      <p:sp>
        <p:nvSpPr>
          <p:cNvPr id="20" name="Picture Placeholder 19">
            <a:extLst>
              <a:ext uri="{FF2B5EF4-FFF2-40B4-BE49-F238E27FC236}">
                <a16:creationId xmlns:a16="http://schemas.microsoft.com/office/drawing/2014/main" id="{C3A79CF3-0BE0-4938-A539-5339A1A24547}"/>
              </a:ext>
            </a:extLst>
          </p:cNvPr>
          <p:cNvSpPr>
            <a:spLocks noGrp="1"/>
          </p:cNvSpPr>
          <p:nvPr>
            <p:ph type="pic" sz="quarter" idx="13"/>
          </p:nvPr>
        </p:nvSpPr>
        <p:spPr>
          <a:xfrm>
            <a:off x="10505766" y="5306961"/>
            <a:ext cx="1327356" cy="1327356"/>
          </a:xfrm>
          <a:custGeom>
            <a:avLst/>
            <a:gdLst>
              <a:gd name="connsiteX0" fmla="*/ 663678 w 1327356"/>
              <a:gd name="connsiteY0" fmla="*/ 0 h 1327356"/>
              <a:gd name="connsiteX1" fmla="*/ 1327356 w 1327356"/>
              <a:gd name="connsiteY1" fmla="*/ 663678 h 1327356"/>
              <a:gd name="connsiteX2" fmla="*/ 663678 w 1327356"/>
              <a:gd name="connsiteY2" fmla="*/ 1327356 h 1327356"/>
              <a:gd name="connsiteX3" fmla="*/ 0 w 1327356"/>
              <a:gd name="connsiteY3" fmla="*/ 663678 h 1327356"/>
              <a:gd name="connsiteX4" fmla="*/ 663678 w 1327356"/>
              <a:gd name="connsiteY4" fmla="*/ 0 h 132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6" h="1327356">
                <a:moveTo>
                  <a:pt x="663678" y="0"/>
                </a:moveTo>
                <a:cubicBezTo>
                  <a:pt x="1030217" y="0"/>
                  <a:pt x="1327356" y="297139"/>
                  <a:pt x="1327356" y="663678"/>
                </a:cubicBezTo>
                <a:cubicBezTo>
                  <a:pt x="1327356" y="1030217"/>
                  <a:pt x="1030217" y="1327356"/>
                  <a:pt x="663678" y="1327356"/>
                </a:cubicBezTo>
                <a:cubicBezTo>
                  <a:pt x="297139" y="1327356"/>
                  <a:pt x="0" y="1030217"/>
                  <a:pt x="0" y="663678"/>
                </a:cubicBezTo>
                <a:cubicBezTo>
                  <a:pt x="0" y="297139"/>
                  <a:pt x="297139" y="0"/>
                  <a:pt x="663678" y="0"/>
                </a:cubicBezTo>
                <a:close/>
              </a:path>
            </a:pathLst>
          </a:custGeom>
        </p:spPr>
        <p:txBody>
          <a:bodyPr wrap="square">
            <a:noAutofit/>
          </a:bodyPr>
          <a:lstStyle>
            <a:lvl1pPr>
              <a:defRPr sz="1200"/>
            </a:lvl1pPr>
          </a:lstStyle>
          <a:p>
            <a:endParaRPr lang="en-ID" dirty="0"/>
          </a:p>
        </p:txBody>
      </p:sp>
      <p:sp>
        <p:nvSpPr>
          <p:cNvPr id="18" name="Picture Placeholder 17">
            <a:extLst>
              <a:ext uri="{FF2B5EF4-FFF2-40B4-BE49-F238E27FC236}">
                <a16:creationId xmlns:a16="http://schemas.microsoft.com/office/drawing/2014/main" id="{193DB48E-844D-4413-8C62-F72D9CBCB42D}"/>
              </a:ext>
            </a:extLst>
          </p:cNvPr>
          <p:cNvSpPr>
            <a:spLocks noGrp="1"/>
          </p:cNvSpPr>
          <p:nvPr>
            <p:ph type="pic" sz="quarter" idx="14"/>
          </p:nvPr>
        </p:nvSpPr>
        <p:spPr>
          <a:xfrm>
            <a:off x="4206978" y="1539978"/>
            <a:ext cx="3778046" cy="3778046"/>
          </a:xfrm>
          <a:custGeom>
            <a:avLst/>
            <a:gdLst>
              <a:gd name="connsiteX0" fmla="*/ 1889023 w 3778046"/>
              <a:gd name="connsiteY0" fmla="*/ 0 h 3778046"/>
              <a:gd name="connsiteX1" fmla="*/ 3778046 w 3778046"/>
              <a:gd name="connsiteY1" fmla="*/ 1889023 h 3778046"/>
              <a:gd name="connsiteX2" fmla="*/ 1889023 w 3778046"/>
              <a:gd name="connsiteY2" fmla="*/ 3778046 h 3778046"/>
              <a:gd name="connsiteX3" fmla="*/ 0 w 3778046"/>
              <a:gd name="connsiteY3" fmla="*/ 1889023 h 3778046"/>
              <a:gd name="connsiteX4" fmla="*/ 1889023 w 3778046"/>
              <a:gd name="connsiteY4" fmla="*/ 0 h 3778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046" h="3778046">
                <a:moveTo>
                  <a:pt x="1889023" y="0"/>
                </a:moveTo>
                <a:cubicBezTo>
                  <a:pt x="2932302" y="0"/>
                  <a:pt x="3778046" y="845744"/>
                  <a:pt x="3778046" y="1889023"/>
                </a:cubicBezTo>
                <a:cubicBezTo>
                  <a:pt x="3778046" y="2932302"/>
                  <a:pt x="2932302" y="3778046"/>
                  <a:pt x="1889023" y="3778046"/>
                </a:cubicBezTo>
                <a:cubicBezTo>
                  <a:pt x="845744" y="3778046"/>
                  <a:pt x="0" y="2932302"/>
                  <a:pt x="0" y="1889023"/>
                </a:cubicBezTo>
                <a:cubicBezTo>
                  <a:pt x="0" y="845744"/>
                  <a:pt x="845744" y="0"/>
                  <a:pt x="1889023" y="0"/>
                </a:cubicBezTo>
                <a:close/>
              </a:path>
            </a:pathLst>
          </a:custGeom>
        </p:spPr>
        <p:txBody>
          <a:bodyPr wrap="square">
            <a:noAutofit/>
          </a:bodyPr>
          <a:lstStyle>
            <a:lvl1pPr>
              <a:defRPr sz="1200"/>
            </a:lvl1pPr>
          </a:lstStyle>
          <a:p>
            <a:endParaRPr lang="en-ID" dirty="0"/>
          </a:p>
        </p:txBody>
      </p:sp>
    </p:spTree>
    <p:extLst>
      <p:ext uri="{BB962C8B-B14F-4D97-AF65-F5344CB8AC3E}">
        <p14:creationId xmlns:p14="http://schemas.microsoft.com/office/powerpoint/2010/main" val="2025988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0EE7B8D-0D16-45DE-8E86-9CCE6D7B88BF}"/>
              </a:ext>
            </a:extLst>
          </p:cNvPr>
          <p:cNvSpPr>
            <a:spLocks noGrp="1"/>
          </p:cNvSpPr>
          <p:nvPr>
            <p:ph type="pic" sz="quarter" idx="13"/>
          </p:nvPr>
        </p:nvSpPr>
        <p:spPr>
          <a:xfrm>
            <a:off x="5014453" y="1179872"/>
            <a:ext cx="7177549" cy="5678129"/>
          </a:xfrm>
          <a:custGeom>
            <a:avLst/>
            <a:gdLst>
              <a:gd name="connsiteX0" fmla="*/ 3967316 w 7177549"/>
              <a:gd name="connsiteY0" fmla="*/ 0 h 5678129"/>
              <a:gd name="connsiteX1" fmla="*/ 7028690 w 7177549"/>
              <a:gd name="connsiteY1" fmla="*/ 1443735 h 5678129"/>
              <a:gd name="connsiteX2" fmla="*/ 7177549 w 7177549"/>
              <a:gd name="connsiteY2" fmla="*/ 1642801 h 5678129"/>
              <a:gd name="connsiteX3" fmla="*/ 7177549 w 7177549"/>
              <a:gd name="connsiteY3" fmla="*/ 5678129 h 5678129"/>
              <a:gd name="connsiteX4" fmla="*/ 387069 w 7177549"/>
              <a:gd name="connsiteY4" fmla="*/ 5678129 h 5678129"/>
              <a:gd name="connsiteX5" fmla="*/ 311771 w 7177549"/>
              <a:gd name="connsiteY5" fmla="*/ 5511574 h 5678129"/>
              <a:gd name="connsiteX6" fmla="*/ 0 w 7177549"/>
              <a:gd name="connsiteY6" fmla="*/ 3967316 h 5678129"/>
              <a:gd name="connsiteX7" fmla="*/ 3967316 w 7177549"/>
              <a:gd name="connsiteY7" fmla="*/ 0 h 567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7549" h="5678129">
                <a:moveTo>
                  <a:pt x="3967316" y="0"/>
                </a:moveTo>
                <a:cubicBezTo>
                  <a:pt x="5199803" y="0"/>
                  <a:pt x="6301026" y="562010"/>
                  <a:pt x="7028690" y="1443735"/>
                </a:cubicBezTo>
                <a:lnTo>
                  <a:pt x="7177549" y="1642801"/>
                </a:lnTo>
                <a:lnTo>
                  <a:pt x="7177549" y="5678129"/>
                </a:lnTo>
                <a:lnTo>
                  <a:pt x="387069" y="5678129"/>
                </a:lnTo>
                <a:lnTo>
                  <a:pt x="311771" y="5511574"/>
                </a:lnTo>
                <a:cubicBezTo>
                  <a:pt x="111014" y="5036931"/>
                  <a:pt x="0" y="4515088"/>
                  <a:pt x="0" y="3967316"/>
                </a:cubicBezTo>
                <a:cubicBezTo>
                  <a:pt x="0" y="1776228"/>
                  <a:pt x="1776228" y="0"/>
                  <a:pt x="3967316" y="0"/>
                </a:cubicBez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D1FD6EAD-AAFF-4416-A9FC-516F6E1AB16A}"/>
              </a:ext>
            </a:extLst>
          </p:cNvPr>
          <p:cNvSpPr>
            <a:spLocks noGrp="1"/>
          </p:cNvSpPr>
          <p:nvPr>
            <p:ph type="pic" sz="quarter" idx="10"/>
          </p:nvPr>
        </p:nvSpPr>
        <p:spPr>
          <a:xfrm>
            <a:off x="4217426" y="2381864"/>
            <a:ext cx="2861188" cy="2861188"/>
          </a:xfrm>
          <a:custGeom>
            <a:avLst/>
            <a:gdLst>
              <a:gd name="connsiteX0" fmla="*/ 1430594 w 2861188"/>
              <a:gd name="connsiteY0" fmla="*/ 0 h 2861188"/>
              <a:gd name="connsiteX1" fmla="*/ 2861188 w 2861188"/>
              <a:gd name="connsiteY1" fmla="*/ 1430594 h 2861188"/>
              <a:gd name="connsiteX2" fmla="*/ 1430594 w 2861188"/>
              <a:gd name="connsiteY2" fmla="*/ 2861188 h 2861188"/>
              <a:gd name="connsiteX3" fmla="*/ 0 w 2861188"/>
              <a:gd name="connsiteY3" fmla="*/ 1430594 h 2861188"/>
              <a:gd name="connsiteX4" fmla="*/ 1430594 w 2861188"/>
              <a:gd name="connsiteY4" fmla="*/ 0 h 2861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88" h="2861188">
                <a:moveTo>
                  <a:pt x="1430594" y="0"/>
                </a:moveTo>
                <a:cubicBezTo>
                  <a:pt x="2220689" y="0"/>
                  <a:pt x="2861188" y="640499"/>
                  <a:pt x="2861188" y="1430594"/>
                </a:cubicBezTo>
                <a:cubicBezTo>
                  <a:pt x="2861188" y="2220689"/>
                  <a:pt x="2220689" y="2861188"/>
                  <a:pt x="1430594" y="2861188"/>
                </a:cubicBezTo>
                <a:cubicBezTo>
                  <a:pt x="640499" y="2861188"/>
                  <a:pt x="0" y="2220689"/>
                  <a:pt x="0" y="1430594"/>
                </a:cubicBezTo>
                <a:cubicBezTo>
                  <a:pt x="0" y="640499"/>
                  <a:pt x="640499" y="0"/>
                  <a:pt x="1430594" y="0"/>
                </a:cubicBez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A3BEEA68-F3ED-459D-947B-53275E42C56D}"/>
              </a:ext>
            </a:extLst>
          </p:cNvPr>
          <p:cNvSpPr>
            <a:spLocks noGrp="1"/>
          </p:cNvSpPr>
          <p:nvPr>
            <p:ph type="pic" sz="quarter" idx="11"/>
          </p:nvPr>
        </p:nvSpPr>
        <p:spPr>
          <a:xfrm>
            <a:off x="6494514" y="632337"/>
            <a:ext cx="1965224" cy="1965224"/>
          </a:xfrm>
          <a:custGeom>
            <a:avLst/>
            <a:gdLst>
              <a:gd name="connsiteX0" fmla="*/ 982612 w 1965224"/>
              <a:gd name="connsiteY0" fmla="*/ 0 h 1965224"/>
              <a:gd name="connsiteX1" fmla="*/ 1965224 w 1965224"/>
              <a:gd name="connsiteY1" fmla="*/ 982612 h 1965224"/>
              <a:gd name="connsiteX2" fmla="*/ 982612 w 1965224"/>
              <a:gd name="connsiteY2" fmla="*/ 1965224 h 1965224"/>
              <a:gd name="connsiteX3" fmla="*/ 0 w 1965224"/>
              <a:gd name="connsiteY3" fmla="*/ 982612 h 1965224"/>
              <a:gd name="connsiteX4" fmla="*/ 982612 w 1965224"/>
              <a:gd name="connsiteY4" fmla="*/ 0 h 196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224" h="1965224">
                <a:moveTo>
                  <a:pt x="982612" y="0"/>
                </a:moveTo>
                <a:cubicBezTo>
                  <a:pt x="1525294" y="0"/>
                  <a:pt x="1965224" y="439930"/>
                  <a:pt x="1965224" y="982612"/>
                </a:cubicBezTo>
                <a:cubicBezTo>
                  <a:pt x="1965224" y="1525294"/>
                  <a:pt x="1525294" y="1965224"/>
                  <a:pt x="982612" y="1965224"/>
                </a:cubicBezTo>
                <a:cubicBezTo>
                  <a:pt x="439930" y="1965224"/>
                  <a:pt x="0" y="1525294"/>
                  <a:pt x="0" y="982612"/>
                </a:cubicBezTo>
                <a:cubicBezTo>
                  <a:pt x="0" y="439930"/>
                  <a:pt x="439930" y="0"/>
                  <a:pt x="982612" y="0"/>
                </a:cubicBez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56975926-2B80-4173-8803-37370EB5B3F2}"/>
              </a:ext>
            </a:extLst>
          </p:cNvPr>
          <p:cNvSpPr>
            <a:spLocks noGrp="1"/>
          </p:cNvSpPr>
          <p:nvPr>
            <p:ph type="pic" sz="quarter" idx="12"/>
          </p:nvPr>
        </p:nvSpPr>
        <p:spPr>
          <a:xfrm>
            <a:off x="8858250" y="632337"/>
            <a:ext cx="1196464" cy="1196464"/>
          </a:xfrm>
          <a:custGeom>
            <a:avLst/>
            <a:gdLst>
              <a:gd name="connsiteX0" fmla="*/ 598232 w 1196464"/>
              <a:gd name="connsiteY0" fmla="*/ 0 h 1196464"/>
              <a:gd name="connsiteX1" fmla="*/ 1196464 w 1196464"/>
              <a:gd name="connsiteY1" fmla="*/ 598232 h 1196464"/>
              <a:gd name="connsiteX2" fmla="*/ 598232 w 1196464"/>
              <a:gd name="connsiteY2" fmla="*/ 1196464 h 1196464"/>
              <a:gd name="connsiteX3" fmla="*/ 0 w 1196464"/>
              <a:gd name="connsiteY3" fmla="*/ 598232 h 1196464"/>
              <a:gd name="connsiteX4" fmla="*/ 598232 w 1196464"/>
              <a:gd name="connsiteY4" fmla="*/ 0 h 119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464" h="1196464">
                <a:moveTo>
                  <a:pt x="598232" y="0"/>
                </a:moveTo>
                <a:cubicBezTo>
                  <a:pt x="928626" y="0"/>
                  <a:pt x="1196464" y="267838"/>
                  <a:pt x="1196464" y="598232"/>
                </a:cubicBezTo>
                <a:cubicBezTo>
                  <a:pt x="1196464" y="928626"/>
                  <a:pt x="928626" y="1196464"/>
                  <a:pt x="598232" y="1196464"/>
                </a:cubicBezTo>
                <a:cubicBezTo>
                  <a:pt x="267838" y="1196464"/>
                  <a:pt x="0" y="928626"/>
                  <a:pt x="0" y="598232"/>
                </a:cubicBezTo>
                <a:cubicBezTo>
                  <a:pt x="0" y="267838"/>
                  <a:pt x="267838" y="0"/>
                  <a:pt x="598232"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598932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A940D6D-4702-4BE6-A923-93CA2C26EA63}"/>
              </a:ext>
            </a:extLst>
          </p:cNvPr>
          <p:cNvSpPr>
            <a:spLocks noGrp="1"/>
          </p:cNvSpPr>
          <p:nvPr>
            <p:ph type="pic" sz="quarter" idx="10"/>
          </p:nvPr>
        </p:nvSpPr>
        <p:spPr>
          <a:xfrm>
            <a:off x="4193458" y="1526458"/>
            <a:ext cx="3805084" cy="3805084"/>
          </a:xfrm>
          <a:custGeom>
            <a:avLst/>
            <a:gdLst>
              <a:gd name="connsiteX0" fmla="*/ 1902542 w 3805084"/>
              <a:gd name="connsiteY0" fmla="*/ 0 h 3805084"/>
              <a:gd name="connsiteX1" fmla="*/ 3805084 w 3805084"/>
              <a:gd name="connsiteY1" fmla="*/ 1902542 h 3805084"/>
              <a:gd name="connsiteX2" fmla="*/ 1902542 w 3805084"/>
              <a:gd name="connsiteY2" fmla="*/ 3805084 h 3805084"/>
              <a:gd name="connsiteX3" fmla="*/ 0 w 3805084"/>
              <a:gd name="connsiteY3" fmla="*/ 1902542 h 3805084"/>
              <a:gd name="connsiteX4" fmla="*/ 1902542 w 3805084"/>
              <a:gd name="connsiteY4" fmla="*/ 0 h 380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084" h="3805084">
                <a:moveTo>
                  <a:pt x="1902542" y="0"/>
                </a:moveTo>
                <a:cubicBezTo>
                  <a:pt x="2953287" y="0"/>
                  <a:pt x="3805084" y="851797"/>
                  <a:pt x="3805084" y="1902542"/>
                </a:cubicBezTo>
                <a:cubicBezTo>
                  <a:pt x="3805084" y="2953287"/>
                  <a:pt x="2953287" y="3805084"/>
                  <a:pt x="1902542" y="3805084"/>
                </a:cubicBezTo>
                <a:cubicBezTo>
                  <a:pt x="851797" y="3805084"/>
                  <a:pt x="0" y="2953287"/>
                  <a:pt x="0" y="1902542"/>
                </a:cubicBezTo>
                <a:cubicBezTo>
                  <a:pt x="0" y="851797"/>
                  <a:pt x="851797" y="0"/>
                  <a:pt x="1902542" y="0"/>
                </a:cubicBezTo>
                <a:close/>
              </a:path>
            </a:pathLst>
          </a:custGeom>
        </p:spPr>
        <p:txBody>
          <a:bodyPr wrap="square">
            <a:noAutofit/>
          </a:bodyPr>
          <a:lstStyle>
            <a:lvl1pPr>
              <a:defRPr sz="1200"/>
            </a:lvl1pPr>
          </a:lstStyle>
          <a:p>
            <a:endParaRPr lang="en-ID"/>
          </a:p>
        </p:txBody>
      </p:sp>
      <p:sp>
        <p:nvSpPr>
          <p:cNvPr id="18" name="Picture Placeholder 17">
            <a:extLst>
              <a:ext uri="{FF2B5EF4-FFF2-40B4-BE49-F238E27FC236}">
                <a16:creationId xmlns:a16="http://schemas.microsoft.com/office/drawing/2014/main" id="{4ADF2579-C849-4BA0-BE6B-FE48997784EF}"/>
              </a:ext>
            </a:extLst>
          </p:cNvPr>
          <p:cNvSpPr>
            <a:spLocks noGrp="1"/>
          </p:cNvSpPr>
          <p:nvPr>
            <p:ph type="pic" sz="quarter" idx="11"/>
          </p:nvPr>
        </p:nvSpPr>
        <p:spPr>
          <a:xfrm>
            <a:off x="2458065" y="2245442"/>
            <a:ext cx="2367116" cy="2367116"/>
          </a:xfrm>
          <a:custGeom>
            <a:avLst/>
            <a:gdLst>
              <a:gd name="connsiteX0" fmla="*/ 1183558 w 2367116"/>
              <a:gd name="connsiteY0" fmla="*/ 0 h 2367116"/>
              <a:gd name="connsiteX1" fmla="*/ 2367116 w 2367116"/>
              <a:gd name="connsiteY1" fmla="*/ 1183558 h 2367116"/>
              <a:gd name="connsiteX2" fmla="*/ 1183558 w 2367116"/>
              <a:gd name="connsiteY2" fmla="*/ 2367116 h 2367116"/>
              <a:gd name="connsiteX3" fmla="*/ 0 w 2367116"/>
              <a:gd name="connsiteY3" fmla="*/ 1183558 h 2367116"/>
              <a:gd name="connsiteX4" fmla="*/ 1183558 w 2367116"/>
              <a:gd name="connsiteY4" fmla="*/ 0 h 236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116" h="2367116">
                <a:moveTo>
                  <a:pt x="1183558" y="0"/>
                </a:moveTo>
                <a:cubicBezTo>
                  <a:pt x="1837219" y="0"/>
                  <a:pt x="2367116" y="529897"/>
                  <a:pt x="2367116" y="1183558"/>
                </a:cubicBezTo>
                <a:cubicBezTo>
                  <a:pt x="2367116" y="1837219"/>
                  <a:pt x="1837219" y="2367116"/>
                  <a:pt x="1183558" y="2367116"/>
                </a:cubicBezTo>
                <a:cubicBezTo>
                  <a:pt x="529897" y="2367116"/>
                  <a:pt x="0" y="1837219"/>
                  <a:pt x="0" y="1183558"/>
                </a:cubicBezTo>
                <a:cubicBezTo>
                  <a:pt x="0" y="529897"/>
                  <a:pt x="529897" y="0"/>
                  <a:pt x="1183558" y="0"/>
                </a:cubicBezTo>
                <a:close/>
              </a:path>
            </a:pathLst>
          </a:custGeom>
        </p:spPr>
        <p:txBody>
          <a:bodyPr wrap="square">
            <a:noAutofit/>
          </a:bodyPr>
          <a:lstStyle>
            <a:lvl1pPr>
              <a:defRPr sz="1200"/>
            </a:lvl1pPr>
          </a:lstStyle>
          <a:p>
            <a:endParaRPr lang="en-ID"/>
          </a:p>
        </p:txBody>
      </p:sp>
      <p:sp>
        <p:nvSpPr>
          <p:cNvPr id="20" name="Picture Placeholder 19">
            <a:extLst>
              <a:ext uri="{FF2B5EF4-FFF2-40B4-BE49-F238E27FC236}">
                <a16:creationId xmlns:a16="http://schemas.microsoft.com/office/drawing/2014/main" id="{DBEA3AB8-CED5-4A6D-BD44-39CD0D84A1F2}"/>
              </a:ext>
            </a:extLst>
          </p:cNvPr>
          <p:cNvSpPr>
            <a:spLocks noGrp="1"/>
          </p:cNvSpPr>
          <p:nvPr>
            <p:ph type="pic" sz="quarter" idx="12"/>
          </p:nvPr>
        </p:nvSpPr>
        <p:spPr>
          <a:xfrm>
            <a:off x="7366819" y="2341307"/>
            <a:ext cx="2367116" cy="2367116"/>
          </a:xfrm>
          <a:custGeom>
            <a:avLst/>
            <a:gdLst>
              <a:gd name="connsiteX0" fmla="*/ 1183558 w 2367116"/>
              <a:gd name="connsiteY0" fmla="*/ 0 h 2367116"/>
              <a:gd name="connsiteX1" fmla="*/ 2367116 w 2367116"/>
              <a:gd name="connsiteY1" fmla="*/ 1183558 h 2367116"/>
              <a:gd name="connsiteX2" fmla="*/ 1183558 w 2367116"/>
              <a:gd name="connsiteY2" fmla="*/ 2367116 h 2367116"/>
              <a:gd name="connsiteX3" fmla="*/ 0 w 2367116"/>
              <a:gd name="connsiteY3" fmla="*/ 1183558 h 2367116"/>
              <a:gd name="connsiteX4" fmla="*/ 1183558 w 2367116"/>
              <a:gd name="connsiteY4" fmla="*/ 0 h 236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116" h="2367116">
                <a:moveTo>
                  <a:pt x="1183558" y="0"/>
                </a:moveTo>
                <a:cubicBezTo>
                  <a:pt x="1837219" y="0"/>
                  <a:pt x="2367116" y="529897"/>
                  <a:pt x="2367116" y="1183558"/>
                </a:cubicBezTo>
                <a:cubicBezTo>
                  <a:pt x="2367116" y="1837219"/>
                  <a:pt x="1837219" y="2367116"/>
                  <a:pt x="1183558" y="2367116"/>
                </a:cubicBezTo>
                <a:cubicBezTo>
                  <a:pt x="529897" y="2367116"/>
                  <a:pt x="0" y="1837219"/>
                  <a:pt x="0" y="1183558"/>
                </a:cubicBezTo>
                <a:cubicBezTo>
                  <a:pt x="0" y="529897"/>
                  <a:pt x="529897" y="0"/>
                  <a:pt x="1183558" y="0"/>
                </a:cubicBezTo>
                <a:close/>
              </a:path>
            </a:pathLst>
          </a:custGeom>
        </p:spPr>
        <p:txBody>
          <a:bodyPr wrap="square">
            <a:noAutofit/>
          </a:bodyPr>
          <a:lstStyle>
            <a:lvl1pPr>
              <a:defRPr sz="1200"/>
            </a:lvl1pPr>
          </a:lstStyle>
          <a:p>
            <a:endParaRPr lang="en-ID"/>
          </a:p>
        </p:txBody>
      </p:sp>
      <p:sp>
        <p:nvSpPr>
          <p:cNvPr id="19" name="Picture Placeholder 18">
            <a:extLst>
              <a:ext uri="{FF2B5EF4-FFF2-40B4-BE49-F238E27FC236}">
                <a16:creationId xmlns:a16="http://schemas.microsoft.com/office/drawing/2014/main" id="{0FE71F26-84C7-4C98-A711-5F632BF948CB}"/>
              </a:ext>
            </a:extLst>
          </p:cNvPr>
          <p:cNvSpPr>
            <a:spLocks noGrp="1"/>
          </p:cNvSpPr>
          <p:nvPr>
            <p:ph type="pic" sz="quarter" idx="13"/>
          </p:nvPr>
        </p:nvSpPr>
        <p:spPr>
          <a:xfrm>
            <a:off x="1289256" y="2807725"/>
            <a:ext cx="1434280" cy="1434280"/>
          </a:xfrm>
          <a:custGeom>
            <a:avLst/>
            <a:gdLst>
              <a:gd name="connsiteX0" fmla="*/ 717140 w 1434280"/>
              <a:gd name="connsiteY0" fmla="*/ 0 h 1434280"/>
              <a:gd name="connsiteX1" fmla="*/ 1434280 w 1434280"/>
              <a:gd name="connsiteY1" fmla="*/ 717140 h 1434280"/>
              <a:gd name="connsiteX2" fmla="*/ 717140 w 1434280"/>
              <a:gd name="connsiteY2" fmla="*/ 1434280 h 1434280"/>
              <a:gd name="connsiteX3" fmla="*/ 0 w 1434280"/>
              <a:gd name="connsiteY3" fmla="*/ 717140 h 1434280"/>
              <a:gd name="connsiteX4" fmla="*/ 717140 w 1434280"/>
              <a:gd name="connsiteY4" fmla="*/ 0 h 143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280" h="1434280">
                <a:moveTo>
                  <a:pt x="717140" y="0"/>
                </a:moveTo>
                <a:cubicBezTo>
                  <a:pt x="1113205" y="0"/>
                  <a:pt x="1434280" y="321075"/>
                  <a:pt x="1434280" y="717140"/>
                </a:cubicBezTo>
                <a:cubicBezTo>
                  <a:pt x="1434280" y="1113205"/>
                  <a:pt x="1113205" y="1434280"/>
                  <a:pt x="717140" y="1434280"/>
                </a:cubicBezTo>
                <a:cubicBezTo>
                  <a:pt x="321075" y="1434280"/>
                  <a:pt x="0" y="1113205"/>
                  <a:pt x="0" y="717140"/>
                </a:cubicBezTo>
                <a:cubicBezTo>
                  <a:pt x="0" y="321075"/>
                  <a:pt x="321075" y="0"/>
                  <a:pt x="717140" y="0"/>
                </a:cubicBezTo>
                <a:close/>
              </a:path>
            </a:pathLst>
          </a:custGeom>
        </p:spPr>
        <p:txBody>
          <a:bodyPr wrap="square">
            <a:noAutofit/>
          </a:bodyPr>
          <a:lstStyle>
            <a:lvl1pPr>
              <a:defRPr sz="1200"/>
            </a:lvl1pPr>
          </a:lstStyle>
          <a:p>
            <a:endParaRPr lang="en-ID"/>
          </a:p>
        </p:txBody>
      </p:sp>
      <p:sp>
        <p:nvSpPr>
          <p:cNvPr id="16" name="Picture Placeholder 15">
            <a:extLst>
              <a:ext uri="{FF2B5EF4-FFF2-40B4-BE49-F238E27FC236}">
                <a16:creationId xmlns:a16="http://schemas.microsoft.com/office/drawing/2014/main" id="{0331D190-E789-43CF-BBC6-FB7AA62803AF}"/>
              </a:ext>
            </a:extLst>
          </p:cNvPr>
          <p:cNvSpPr>
            <a:spLocks noGrp="1"/>
          </p:cNvSpPr>
          <p:nvPr>
            <p:ph type="pic" sz="quarter" idx="14"/>
          </p:nvPr>
        </p:nvSpPr>
        <p:spPr>
          <a:xfrm>
            <a:off x="9468464" y="2807725"/>
            <a:ext cx="1434280" cy="1434280"/>
          </a:xfrm>
          <a:custGeom>
            <a:avLst/>
            <a:gdLst>
              <a:gd name="connsiteX0" fmla="*/ 717140 w 1434280"/>
              <a:gd name="connsiteY0" fmla="*/ 0 h 1434280"/>
              <a:gd name="connsiteX1" fmla="*/ 1434280 w 1434280"/>
              <a:gd name="connsiteY1" fmla="*/ 717140 h 1434280"/>
              <a:gd name="connsiteX2" fmla="*/ 717140 w 1434280"/>
              <a:gd name="connsiteY2" fmla="*/ 1434280 h 1434280"/>
              <a:gd name="connsiteX3" fmla="*/ 0 w 1434280"/>
              <a:gd name="connsiteY3" fmla="*/ 717140 h 1434280"/>
              <a:gd name="connsiteX4" fmla="*/ 717140 w 1434280"/>
              <a:gd name="connsiteY4" fmla="*/ 0 h 143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280" h="1434280">
                <a:moveTo>
                  <a:pt x="717140" y="0"/>
                </a:moveTo>
                <a:cubicBezTo>
                  <a:pt x="1113205" y="0"/>
                  <a:pt x="1434280" y="321075"/>
                  <a:pt x="1434280" y="717140"/>
                </a:cubicBezTo>
                <a:cubicBezTo>
                  <a:pt x="1434280" y="1113205"/>
                  <a:pt x="1113205" y="1434280"/>
                  <a:pt x="717140" y="1434280"/>
                </a:cubicBezTo>
                <a:cubicBezTo>
                  <a:pt x="321075" y="1434280"/>
                  <a:pt x="0" y="1113205"/>
                  <a:pt x="0" y="717140"/>
                </a:cubicBezTo>
                <a:cubicBezTo>
                  <a:pt x="0" y="321075"/>
                  <a:pt x="321075" y="0"/>
                  <a:pt x="717140"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41487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8/26/2024</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326597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38399ED-1968-45B1-BAE3-728FF7291526}"/>
              </a:ext>
            </a:extLst>
          </p:cNvPr>
          <p:cNvSpPr>
            <a:spLocks noGrp="1"/>
          </p:cNvSpPr>
          <p:nvPr>
            <p:ph type="pic" sz="quarter" idx="10"/>
          </p:nvPr>
        </p:nvSpPr>
        <p:spPr>
          <a:xfrm>
            <a:off x="5309420" y="0"/>
            <a:ext cx="6882581" cy="6459794"/>
          </a:xfrm>
          <a:custGeom>
            <a:avLst/>
            <a:gdLst>
              <a:gd name="connsiteX0" fmla="*/ 897359 w 6882581"/>
              <a:gd name="connsiteY0" fmla="*/ 0 h 6459794"/>
              <a:gd name="connsiteX1" fmla="*/ 6882581 w 6882581"/>
              <a:gd name="connsiteY1" fmla="*/ 0 h 6459794"/>
              <a:gd name="connsiteX2" fmla="*/ 6882581 w 6882581"/>
              <a:gd name="connsiteY2" fmla="*/ 5153439 h 6459794"/>
              <a:gd name="connsiteX3" fmla="*/ 6747456 w 6882581"/>
              <a:gd name="connsiteY3" fmla="*/ 5302114 h 6459794"/>
              <a:gd name="connsiteX4" fmla="*/ 3952568 w 6882581"/>
              <a:gd name="connsiteY4" fmla="*/ 6459794 h 6459794"/>
              <a:gd name="connsiteX5" fmla="*/ 0 w 6882581"/>
              <a:gd name="connsiteY5" fmla="*/ 2507226 h 6459794"/>
              <a:gd name="connsiteX6" fmla="*/ 675037 w 6882581"/>
              <a:gd name="connsiteY6" fmla="*/ 297308 h 645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2581" h="6459794">
                <a:moveTo>
                  <a:pt x="897359" y="0"/>
                </a:moveTo>
                <a:lnTo>
                  <a:pt x="6882581" y="0"/>
                </a:lnTo>
                <a:lnTo>
                  <a:pt x="6882581" y="5153439"/>
                </a:lnTo>
                <a:lnTo>
                  <a:pt x="6747456" y="5302114"/>
                </a:lnTo>
                <a:cubicBezTo>
                  <a:pt x="6032181" y="6017388"/>
                  <a:pt x="5044039" y="6459794"/>
                  <a:pt x="3952568" y="6459794"/>
                </a:cubicBezTo>
                <a:cubicBezTo>
                  <a:pt x="1769625" y="6459794"/>
                  <a:pt x="0" y="4690169"/>
                  <a:pt x="0" y="2507226"/>
                </a:cubicBezTo>
                <a:cubicBezTo>
                  <a:pt x="0" y="1688622"/>
                  <a:pt x="248853" y="928142"/>
                  <a:pt x="675037" y="297308"/>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8963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B55609-152D-4CF7-AD0E-AF08C123A628}"/>
              </a:ext>
            </a:extLst>
          </p:cNvPr>
          <p:cNvSpPr>
            <a:spLocks noGrp="1"/>
          </p:cNvSpPr>
          <p:nvPr>
            <p:ph type="pic" sz="quarter" idx="10"/>
          </p:nvPr>
        </p:nvSpPr>
        <p:spPr>
          <a:xfrm>
            <a:off x="3238500" y="4000500"/>
            <a:ext cx="5715000" cy="2857500"/>
          </a:xfrm>
          <a:custGeom>
            <a:avLst/>
            <a:gdLst>
              <a:gd name="connsiteX0" fmla="*/ 2857500 w 5715000"/>
              <a:gd name="connsiteY0" fmla="*/ 0 h 2857500"/>
              <a:gd name="connsiteX1" fmla="*/ 5715000 w 5715000"/>
              <a:gd name="connsiteY1" fmla="*/ 2857500 h 2857500"/>
              <a:gd name="connsiteX2" fmla="*/ 0 w 5715000"/>
              <a:gd name="connsiteY2" fmla="*/ 2857500 h 2857500"/>
              <a:gd name="connsiteX3" fmla="*/ 2857500 w 5715000"/>
              <a:gd name="connsiteY3" fmla="*/ 0 h 2857500"/>
            </a:gdLst>
            <a:ahLst/>
            <a:cxnLst>
              <a:cxn ang="0">
                <a:pos x="connsiteX0" y="connsiteY0"/>
              </a:cxn>
              <a:cxn ang="0">
                <a:pos x="connsiteX1" y="connsiteY1"/>
              </a:cxn>
              <a:cxn ang="0">
                <a:pos x="connsiteX2" y="connsiteY2"/>
              </a:cxn>
              <a:cxn ang="0">
                <a:pos x="connsiteX3" y="connsiteY3"/>
              </a:cxn>
            </a:cxnLst>
            <a:rect l="l" t="t" r="r" b="b"/>
            <a:pathLst>
              <a:path w="5715000" h="2857500">
                <a:moveTo>
                  <a:pt x="2857500" y="0"/>
                </a:moveTo>
                <a:cubicBezTo>
                  <a:pt x="4435654" y="0"/>
                  <a:pt x="5715000" y="1279346"/>
                  <a:pt x="5715000" y="2857500"/>
                </a:cubicBezTo>
                <a:lnTo>
                  <a:pt x="0" y="2857500"/>
                </a:lnTo>
                <a:cubicBezTo>
                  <a:pt x="0" y="1279346"/>
                  <a:pt x="1279346" y="0"/>
                  <a:pt x="2857500"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973206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9DAB057-21F7-40E6-842B-538B09A36604}"/>
              </a:ext>
            </a:extLst>
          </p:cNvPr>
          <p:cNvSpPr>
            <a:spLocks noGrp="1"/>
          </p:cNvSpPr>
          <p:nvPr>
            <p:ph type="pic" sz="quarter" idx="10"/>
          </p:nvPr>
        </p:nvSpPr>
        <p:spPr>
          <a:xfrm>
            <a:off x="3238500" y="0"/>
            <a:ext cx="5715000" cy="2971800"/>
          </a:xfrm>
          <a:custGeom>
            <a:avLst/>
            <a:gdLst>
              <a:gd name="connsiteX0" fmla="*/ 5772 w 5715000"/>
              <a:gd name="connsiteY0" fmla="*/ 0 h 2971800"/>
              <a:gd name="connsiteX1" fmla="*/ 5709228 w 5715000"/>
              <a:gd name="connsiteY1" fmla="*/ 0 h 2971800"/>
              <a:gd name="connsiteX2" fmla="*/ 5715000 w 5715000"/>
              <a:gd name="connsiteY2" fmla="*/ 114300 h 2971800"/>
              <a:gd name="connsiteX3" fmla="*/ 2857500 w 5715000"/>
              <a:gd name="connsiteY3" fmla="*/ 2971800 h 2971800"/>
              <a:gd name="connsiteX4" fmla="*/ 0 w 5715000"/>
              <a:gd name="connsiteY4" fmla="*/ 11430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2971800">
                <a:moveTo>
                  <a:pt x="5772" y="0"/>
                </a:moveTo>
                <a:lnTo>
                  <a:pt x="5709228" y="0"/>
                </a:lnTo>
                <a:lnTo>
                  <a:pt x="5715000" y="114300"/>
                </a:lnTo>
                <a:cubicBezTo>
                  <a:pt x="5715000" y="1692454"/>
                  <a:pt x="4435654" y="2971800"/>
                  <a:pt x="2857500" y="2971800"/>
                </a:cubicBezTo>
                <a:cubicBezTo>
                  <a:pt x="1279346" y="2971800"/>
                  <a:pt x="0" y="1692454"/>
                  <a:pt x="0" y="114300"/>
                </a:cubicBez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556C269F-60DA-481E-9787-179C00D39BD3}"/>
              </a:ext>
            </a:extLst>
          </p:cNvPr>
          <p:cNvSpPr>
            <a:spLocks noGrp="1"/>
          </p:cNvSpPr>
          <p:nvPr>
            <p:ph type="pic" sz="quarter" idx="11"/>
          </p:nvPr>
        </p:nvSpPr>
        <p:spPr>
          <a:xfrm>
            <a:off x="3238500" y="4000500"/>
            <a:ext cx="5715000" cy="2857500"/>
          </a:xfrm>
          <a:custGeom>
            <a:avLst/>
            <a:gdLst>
              <a:gd name="connsiteX0" fmla="*/ 2857500 w 5715000"/>
              <a:gd name="connsiteY0" fmla="*/ 0 h 2857500"/>
              <a:gd name="connsiteX1" fmla="*/ 5715000 w 5715000"/>
              <a:gd name="connsiteY1" fmla="*/ 2857500 h 2857500"/>
              <a:gd name="connsiteX2" fmla="*/ 0 w 5715000"/>
              <a:gd name="connsiteY2" fmla="*/ 2857500 h 2857500"/>
              <a:gd name="connsiteX3" fmla="*/ 2857500 w 5715000"/>
              <a:gd name="connsiteY3" fmla="*/ 0 h 2857500"/>
            </a:gdLst>
            <a:ahLst/>
            <a:cxnLst>
              <a:cxn ang="0">
                <a:pos x="connsiteX0" y="connsiteY0"/>
              </a:cxn>
              <a:cxn ang="0">
                <a:pos x="connsiteX1" y="connsiteY1"/>
              </a:cxn>
              <a:cxn ang="0">
                <a:pos x="connsiteX2" y="connsiteY2"/>
              </a:cxn>
              <a:cxn ang="0">
                <a:pos x="connsiteX3" y="connsiteY3"/>
              </a:cxn>
            </a:cxnLst>
            <a:rect l="l" t="t" r="r" b="b"/>
            <a:pathLst>
              <a:path w="5715000" h="2857500">
                <a:moveTo>
                  <a:pt x="2857500" y="0"/>
                </a:moveTo>
                <a:cubicBezTo>
                  <a:pt x="4435654" y="0"/>
                  <a:pt x="5715000" y="1279346"/>
                  <a:pt x="5715000" y="2857500"/>
                </a:cubicBezTo>
                <a:lnTo>
                  <a:pt x="0" y="2857500"/>
                </a:lnTo>
                <a:cubicBezTo>
                  <a:pt x="0" y="1279346"/>
                  <a:pt x="1279346" y="0"/>
                  <a:pt x="2857500"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95087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C4DFA6-B26E-4CBF-BA93-D53C4BFE8F59}"/>
              </a:ext>
            </a:extLst>
          </p:cNvPr>
          <p:cNvSpPr>
            <a:spLocks noGrp="1"/>
          </p:cNvSpPr>
          <p:nvPr>
            <p:ph type="pic" sz="quarter" idx="10"/>
          </p:nvPr>
        </p:nvSpPr>
        <p:spPr>
          <a:xfrm>
            <a:off x="3238500" y="0"/>
            <a:ext cx="5715000" cy="2857500"/>
          </a:xfrm>
          <a:custGeom>
            <a:avLst/>
            <a:gdLst>
              <a:gd name="connsiteX0" fmla="*/ 0 w 5715000"/>
              <a:gd name="connsiteY0" fmla="*/ 0 h 2857500"/>
              <a:gd name="connsiteX1" fmla="*/ 5715000 w 5715000"/>
              <a:gd name="connsiteY1" fmla="*/ 0 h 2857500"/>
              <a:gd name="connsiteX2" fmla="*/ 2857500 w 5715000"/>
              <a:gd name="connsiteY2" fmla="*/ 2857500 h 2857500"/>
              <a:gd name="connsiteX3" fmla="*/ 0 w 5715000"/>
              <a:gd name="connsiteY3" fmla="*/ 0 h 2857500"/>
            </a:gdLst>
            <a:ahLst/>
            <a:cxnLst>
              <a:cxn ang="0">
                <a:pos x="connsiteX0" y="connsiteY0"/>
              </a:cxn>
              <a:cxn ang="0">
                <a:pos x="connsiteX1" y="connsiteY1"/>
              </a:cxn>
              <a:cxn ang="0">
                <a:pos x="connsiteX2" y="connsiteY2"/>
              </a:cxn>
              <a:cxn ang="0">
                <a:pos x="connsiteX3" y="connsiteY3"/>
              </a:cxn>
            </a:cxnLst>
            <a:rect l="l" t="t" r="r" b="b"/>
            <a:pathLst>
              <a:path w="5715000" h="2857500">
                <a:moveTo>
                  <a:pt x="0" y="0"/>
                </a:moveTo>
                <a:lnTo>
                  <a:pt x="5715000" y="0"/>
                </a:lnTo>
                <a:cubicBezTo>
                  <a:pt x="5715000" y="1578154"/>
                  <a:pt x="4435654" y="2857500"/>
                  <a:pt x="2857500" y="2857500"/>
                </a:cubicBezTo>
                <a:cubicBezTo>
                  <a:pt x="1279346" y="2857500"/>
                  <a:pt x="0" y="1578154"/>
                  <a:pt x="0"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300322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8A59FC2-C10F-40F9-8254-3A9465573211}"/>
              </a:ext>
            </a:extLst>
          </p:cNvPr>
          <p:cNvSpPr>
            <a:spLocks noGrp="1"/>
          </p:cNvSpPr>
          <p:nvPr>
            <p:ph type="pic" sz="quarter" idx="10"/>
          </p:nvPr>
        </p:nvSpPr>
        <p:spPr>
          <a:xfrm>
            <a:off x="5132918" y="1"/>
            <a:ext cx="7059083" cy="6910856"/>
          </a:xfrm>
          <a:custGeom>
            <a:avLst/>
            <a:gdLst>
              <a:gd name="connsiteX0" fmla="*/ 6842058 w 7059083"/>
              <a:gd name="connsiteY0" fmla="*/ 5377761 h 6910856"/>
              <a:gd name="connsiteX1" fmla="*/ 7026486 w 7059083"/>
              <a:gd name="connsiteY1" fmla="*/ 5396353 h 6910856"/>
              <a:gd name="connsiteX2" fmla="*/ 7059083 w 7059083"/>
              <a:gd name="connsiteY2" fmla="*/ 5404734 h 6910856"/>
              <a:gd name="connsiteX3" fmla="*/ 7059083 w 7059083"/>
              <a:gd name="connsiteY3" fmla="*/ 6910856 h 6910856"/>
              <a:gd name="connsiteX4" fmla="*/ 6170961 w 7059083"/>
              <a:gd name="connsiteY4" fmla="*/ 6910856 h 6910856"/>
              <a:gd name="connsiteX5" fmla="*/ 6083230 w 7059083"/>
              <a:gd name="connsiteY5" fmla="*/ 6804525 h 6910856"/>
              <a:gd name="connsiteX6" fmla="*/ 5926943 w 7059083"/>
              <a:gd name="connsiteY6" fmla="*/ 6292876 h 6910856"/>
              <a:gd name="connsiteX7" fmla="*/ 6842058 w 7059083"/>
              <a:gd name="connsiteY7" fmla="*/ 5377761 h 6910856"/>
              <a:gd name="connsiteX8" fmla="*/ 6842058 w 7059083"/>
              <a:gd name="connsiteY8" fmla="*/ 3440497 h 6910856"/>
              <a:gd name="connsiteX9" fmla="*/ 7026486 w 7059083"/>
              <a:gd name="connsiteY9" fmla="*/ 3459089 h 6910856"/>
              <a:gd name="connsiteX10" fmla="*/ 7059083 w 7059083"/>
              <a:gd name="connsiteY10" fmla="*/ 3467471 h 6910856"/>
              <a:gd name="connsiteX11" fmla="*/ 7059083 w 7059083"/>
              <a:gd name="connsiteY11" fmla="*/ 5243753 h 6910856"/>
              <a:gd name="connsiteX12" fmla="*/ 7026486 w 7059083"/>
              <a:gd name="connsiteY12" fmla="*/ 5252135 h 6910856"/>
              <a:gd name="connsiteX13" fmla="*/ 6842058 w 7059083"/>
              <a:gd name="connsiteY13" fmla="*/ 5270727 h 6910856"/>
              <a:gd name="connsiteX14" fmla="*/ 5926943 w 7059083"/>
              <a:gd name="connsiteY14" fmla="*/ 4355612 h 6910856"/>
              <a:gd name="connsiteX15" fmla="*/ 6842058 w 7059083"/>
              <a:gd name="connsiteY15" fmla="*/ 3440497 h 6910856"/>
              <a:gd name="connsiteX16" fmla="*/ 4866250 w 7059083"/>
              <a:gd name="connsiteY16" fmla="*/ 3440497 h 6910856"/>
              <a:gd name="connsiteX17" fmla="*/ 5781365 w 7059083"/>
              <a:gd name="connsiteY17" fmla="*/ 4355612 h 6910856"/>
              <a:gd name="connsiteX18" fmla="*/ 4866250 w 7059083"/>
              <a:gd name="connsiteY18" fmla="*/ 5270727 h 6910856"/>
              <a:gd name="connsiteX19" fmla="*/ 3951135 w 7059083"/>
              <a:gd name="connsiteY19" fmla="*/ 4355612 h 6910856"/>
              <a:gd name="connsiteX20" fmla="*/ 4866250 w 7059083"/>
              <a:gd name="connsiteY20" fmla="*/ 3440497 h 6910856"/>
              <a:gd name="connsiteX21" fmla="*/ 4866251 w 7059083"/>
              <a:gd name="connsiteY21" fmla="*/ 1503233 h 6910856"/>
              <a:gd name="connsiteX22" fmla="*/ 5781366 w 7059083"/>
              <a:gd name="connsiteY22" fmla="*/ 2418347 h 6910856"/>
              <a:gd name="connsiteX23" fmla="*/ 4866251 w 7059083"/>
              <a:gd name="connsiteY23" fmla="*/ 3333462 h 6910856"/>
              <a:gd name="connsiteX24" fmla="*/ 3951136 w 7059083"/>
              <a:gd name="connsiteY24" fmla="*/ 2418347 h 6910856"/>
              <a:gd name="connsiteX25" fmla="*/ 4866251 w 7059083"/>
              <a:gd name="connsiteY25" fmla="*/ 1503233 h 6910856"/>
              <a:gd name="connsiteX26" fmla="*/ 2890442 w 7059083"/>
              <a:gd name="connsiteY26" fmla="*/ 1503233 h 6910856"/>
              <a:gd name="connsiteX27" fmla="*/ 3805557 w 7059083"/>
              <a:gd name="connsiteY27" fmla="*/ 2418347 h 6910856"/>
              <a:gd name="connsiteX28" fmla="*/ 2890442 w 7059083"/>
              <a:gd name="connsiteY28" fmla="*/ 3333462 h 6910856"/>
              <a:gd name="connsiteX29" fmla="*/ 1975327 w 7059083"/>
              <a:gd name="connsiteY29" fmla="*/ 2418347 h 6910856"/>
              <a:gd name="connsiteX30" fmla="*/ 2890442 w 7059083"/>
              <a:gd name="connsiteY30" fmla="*/ 1503233 h 6910856"/>
              <a:gd name="connsiteX31" fmla="*/ 6842058 w 7059083"/>
              <a:gd name="connsiteY31" fmla="*/ 1503232 h 6910856"/>
              <a:gd name="connsiteX32" fmla="*/ 7026486 w 7059083"/>
              <a:gd name="connsiteY32" fmla="*/ 1521824 h 6910856"/>
              <a:gd name="connsiteX33" fmla="*/ 7059083 w 7059083"/>
              <a:gd name="connsiteY33" fmla="*/ 1530206 h 6910856"/>
              <a:gd name="connsiteX34" fmla="*/ 7059083 w 7059083"/>
              <a:gd name="connsiteY34" fmla="*/ 3306488 h 6910856"/>
              <a:gd name="connsiteX35" fmla="*/ 7026486 w 7059083"/>
              <a:gd name="connsiteY35" fmla="*/ 3314870 h 6910856"/>
              <a:gd name="connsiteX36" fmla="*/ 6842058 w 7059083"/>
              <a:gd name="connsiteY36" fmla="*/ 3333462 h 6910856"/>
              <a:gd name="connsiteX37" fmla="*/ 5926943 w 7059083"/>
              <a:gd name="connsiteY37" fmla="*/ 2418347 h 6910856"/>
              <a:gd name="connsiteX38" fmla="*/ 6842058 w 7059083"/>
              <a:gd name="connsiteY38" fmla="*/ 1503232 h 6910856"/>
              <a:gd name="connsiteX39" fmla="*/ 6064660 w 7059083"/>
              <a:gd name="connsiteY39" fmla="*/ 0 h 6910856"/>
              <a:gd name="connsiteX40" fmla="*/ 7059083 w 7059083"/>
              <a:gd name="connsiteY40" fmla="*/ 0 h 6910856"/>
              <a:gd name="connsiteX41" fmla="*/ 7059083 w 7059083"/>
              <a:gd name="connsiteY41" fmla="*/ 1369223 h 6910856"/>
              <a:gd name="connsiteX42" fmla="*/ 7026486 w 7059083"/>
              <a:gd name="connsiteY42" fmla="*/ 1377606 h 6910856"/>
              <a:gd name="connsiteX43" fmla="*/ 6842058 w 7059083"/>
              <a:gd name="connsiteY43" fmla="*/ 1396197 h 6910856"/>
              <a:gd name="connsiteX44" fmla="*/ 5926943 w 7059083"/>
              <a:gd name="connsiteY44" fmla="*/ 481082 h 6910856"/>
              <a:gd name="connsiteX45" fmla="*/ 6037392 w 7059083"/>
              <a:gd name="connsiteY45" fmla="*/ 44884 h 6910856"/>
              <a:gd name="connsiteX46" fmla="*/ 4088853 w 7059083"/>
              <a:gd name="connsiteY46" fmla="*/ 0 h 6910856"/>
              <a:gd name="connsiteX47" fmla="*/ 5643649 w 7059083"/>
              <a:gd name="connsiteY47" fmla="*/ 0 h 6910856"/>
              <a:gd name="connsiteX48" fmla="*/ 5670917 w 7059083"/>
              <a:gd name="connsiteY48" fmla="*/ 44884 h 6910856"/>
              <a:gd name="connsiteX49" fmla="*/ 5781366 w 7059083"/>
              <a:gd name="connsiteY49" fmla="*/ 481082 h 6910856"/>
              <a:gd name="connsiteX50" fmla="*/ 4866251 w 7059083"/>
              <a:gd name="connsiteY50" fmla="*/ 1396198 h 6910856"/>
              <a:gd name="connsiteX51" fmla="*/ 3951136 w 7059083"/>
              <a:gd name="connsiteY51" fmla="*/ 481082 h 6910856"/>
              <a:gd name="connsiteX52" fmla="*/ 4061585 w 7059083"/>
              <a:gd name="connsiteY52" fmla="*/ 44884 h 6910856"/>
              <a:gd name="connsiteX53" fmla="*/ 2113045 w 7059083"/>
              <a:gd name="connsiteY53" fmla="*/ 0 h 6910856"/>
              <a:gd name="connsiteX54" fmla="*/ 3667841 w 7059083"/>
              <a:gd name="connsiteY54" fmla="*/ 0 h 6910856"/>
              <a:gd name="connsiteX55" fmla="*/ 3695109 w 7059083"/>
              <a:gd name="connsiteY55" fmla="*/ 44884 h 6910856"/>
              <a:gd name="connsiteX56" fmla="*/ 3805558 w 7059083"/>
              <a:gd name="connsiteY56" fmla="*/ 481081 h 6910856"/>
              <a:gd name="connsiteX57" fmla="*/ 2890443 w 7059083"/>
              <a:gd name="connsiteY57" fmla="*/ 1396197 h 6910856"/>
              <a:gd name="connsiteX58" fmla="*/ 1975328 w 7059083"/>
              <a:gd name="connsiteY58" fmla="*/ 481081 h 6910856"/>
              <a:gd name="connsiteX59" fmla="*/ 2085777 w 7059083"/>
              <a:gd name="connsiteY59" fmla="*/ 44884 h 6910856"/>
              <a:gd name="connsiteX60" fmla="*/ 137717 w 7059083"/>
              <a:gd name="connsiteY60" fmla="*/ 0 h 6910856"/>
              <a:gd name="connsiteX61" fmla="*/ 1692513 w 7059083"/>
              <a:gd name="connsiteY61" fmla="*/ 0 h 6910856"/>
              <a:gd name="connsiteX62" fmla="*/ 1719781 w 7059083"/>
              <a:gd name="connsiteY62" fmla="*/ 44884 h 6910856"/>
              <a:gd name="connsiteX63" fmla="*/ 1830230 w 7059083"/>
              <a:gd name="connsiteY63" fmla="*/ 481082 h 6910856"/>
              <a:gd name="connsiteX64" fmla="*/ 915115 w 7059083"/>
              <a:gd name="connsiteY64" fmla="*/ 1396197 h 6910856"/>
              <a:gd name="connsiteX65" fmla="*/ 0 w 7059083"/>
              <a:gd name="connsiteY65" fmla="*/ 481082 h 6910856"/>
              <a:gd name="connsiteX66" fmla="*/ 110449 w 7059083"/>
              <a:gd name="connsiteY66" fmla="*/ 44884 h 691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059083" h="6910856">
                <a:moveTo>
                  <a:pt x="6842058" y="5377761"/>
                </a:moveTo>
                <a:cubicBezTo>
                  <a:pt x="6905233" y="5377761"/>
                  <a:pt x="6966914" y="5384162"/>
                  <a:pt x="7026486" y="5396353"/>
                </a:cubicBezTo>
                <a:lnTo>
                  <a:pt x="7059083" y="5404734"/>
                </a:lnTo>
                <a:lnTo>
                  <a:pt x="7059083" y="6910856"/>
                </a:lnTo>
                <a:lnTo>
                  <a:pt x="6170961" y="6910856"/>
                </a:lnTo>
                <a:lnTo>
                  <a:pt x="6083230" y="6804525"/>
                </a:lnTo>
                <a:cubicBezTo>
                  <a:pt x="5984559" y="6658472"/>
                  <a:pt x="5926943" y="6482402"/>
                  <a:pt x="5926943" y="6292876"/>
                </a:cubicBezTo>
                <a:cubicBezTo>
                  <a:pt x="5926943" y="5787472"/>
                  <a:pt x="6336654" y="5377761"/>
                  <a:pt x="6842058" y="5377761"/>
                </a:cubicBezTo>
                <a:close/>
                <a:moveTo>
                  <a:pt x="6842058" y="3440497"/>
                </a:moveTo>
                <a:cubicBezTo>
                  <a:pt x="6905233" y="3440497"/>
                  <a:pt x="6966914" y="3446899"/>
                  <a:pt x="7026486" y="3459089"/>
                </a:cubicBezTo>
                <a:lnTo>
                  <a:pt x="7059083" y="3467471"/>
                </a:lnTo>
                <a:lnTo>
                  <a:pt x="7059083" y="5243753"/>
                </a:lnTo>
                <a:lnTo>
                  <a:pt x="7026486" y="5252135"/>
                </a:lnTo>
                <a:cubicBezTo>
                  <a:pt x="6966914" y="5264325"/>
                  <a:pt x="6905233" y="5270727"/>
                  <a:pt x="6842058" y="5270727"/>
                </a:cubicBezTo>
                <a:cubicBezTo>
                  <a:pt x="6336654" y="5270727"/>
                  <a:pt x="5926943" y="4861016"/>
                  <a:pt x="5926943" y="4355612"/>
                </a:cubicBezTo>
                <a:cubicBezTo>
                  <a:pt x="5926943" y="3850208"/>
                  <a:pt x="6336654" y="3440497"/>
                  <a:pt x="6842058" y="3440497"/>
                </a:cubicBezTo>
                <a:close/>
                <a:moveTo>
                  <a:pt x="4866250" y="3440497"/>
                </a:moveTo>
                <a:cubicBezTo>
                  <a:pt x="5371654" y="3440497"/>
                  <a:pt x="5781365" y="3850208"/>
                  <a:pt x="5781365" y="4355612"/>
                </a:cubicBezTo>
                <a:cubicBezTo>
                  <a:pt x="5781365" y="4861016"/>
                  <a:pt x="5371654" y="5270727"/>
                  <a:pt x="4866250" y="5270727"/>
                </a:cubicBezTo>
                <a:cubicBezTo>
                  <a:pt x="4360846" y="5270727"/>
                  <a:pt x="3951135" y="4861016"/>
                  <a:pt x="3951135" y="4355612"/>
                </a:cubicBezTo>
                <a:cubicBezTo>
                  <a:pt x="3951135" y="3850208"/>
                  <a:pt x="4360846" y="3440497"/>
                  <a:pt x="4866250" y="3440497"/>
                </a:cubicBezTo>
                <a:close/>
                <a:moveTo>
                  <a:pt x="4866251" y="1503233"/>
                </a:moveTo>
                <a:cubicBezTo>
                  <a:pt x="5371655" y="1503233"/>
                  <a:pt x="5781366" y="1912944"/>
                  <a:pt x="5781366" y="2418347"/>
                </a:cubicBezTo>
                <a:cubicBezTo>
                  <a:pt x="5781366" y="2923751"/>
                  <a:pt x="5371655" y="3333462"/>
                  <a:pt x="4866251" y="3333462"/>
                </a:cubicBezTo>
                <a:cubicBezTo>
                  <a:pt x="4360847" y="3333462"/>
                  <a:pt x="3951136" y="2923751"/>
                  <a:pt x="3951136" y="2418347"/>
                </a:cubicBezTo>
                <a:cubicBezTo>
                  <a:pt x="3951136" y="1912944"/>
                  <a:pt x="4360847" y="1503233"/>
                  <a:pt x="4866251" y="1503233"/>
                </a:cubicBezTo>
                <a:close/>
                <a:moveTo>
                  <a:pt x="2890442" y="1503233"/>
                </a:moveTo>
                <a:cubicBezTo>
                  <a:pt x="3395846" y="1503233"/>
                  <a:pt x="3805557" y="1912944"/>
                  <a:pt x="3805557" y="2418347"/>
                </a:cubicBezTo>
                <a:cubicBezTo>
                  <a:pt x="3805557" y="2923751"/>
                  <a:pt x="3395846" y="3333462"/>
                  <a:pt x="2890442" y="3333462"/>
                </a:cubicBezTo>
                <a:cubicBezTo>
                  <a:pt x="2385038" y="3333462"/>
                  <a:pt x="1975327" y="2923751"/>
                  <a:pt x="1975327" y="2418347"/>
                </a:cubicBezTo>
                <a:cubicBezTo>
                  <a:pt x="1975327" y="1912944"/>
                  <a:pt x="2385038" y="1503233"/>
                  <a:pt x="2890442" y="1503233"/>
                </a:cubicBezTo>
                <a:close/>
                <a:moveTo>
                  <a:pt x="6842058" y="1503232"/>
                </a:moveTo>
                <a:cubicBezTo>
                  <a:pt x="6905233" y="1503232"/>
                  <a:pt x="6966914" y="1509634"/>
                  <a:pt x="7026486" y="1521824"/>
                </a:cubicBezTo>
                <a:lnTo>
                  <a:pt x="7059083" y="1530206"/>
                </a:lnTo>
                <a:lnTo>
                  <a:pt x="7059083" y="3306488"/>
                </a:lnTo>
                <a:lnTo>
                  <a:pt x="7026486" y="3314870"/>
                </a:lnTo>
                <a:cubicBezTo>
                  <a:pt x="6966914" y="3327060"/>
                  <a:pt x="6905233" y="3333462"/>
                  <a:pt x="6842058" y="3333462"/>
                </a:cubicBezTo>
                <a:cubicBezTo>
                  <a:pt x="6336654" y="3333462"/>
                  <a:pt x="5926943" y="2923751"/>
                  <a:pt x="5926943" y="2418347"/>
                </a:cubicBezTo>
                <a:cubicBezTo>
                  <a:pt x="5926943" y="1912943"/>
                  <a:pt x="6336654" y="1503232"/>
                  <a:pt x="6842058" y="1503232"/>
                </a:cubicBezTo>
                <a:close/>
                <a:moveTo>
                  <a:pt x="6064660" y="0"/>
                </a:moveTo>
                <a:lnTo>
                  <a:pt x="7059083" y="0"/>
                </a:lnTo>
                <a:lnTo>
                  <a:pt x="7059083" y="1369223"/>
                </a:lnTo>
                <a:lnTo>
                  <a:pt x="7026486" y="1377606"/>
                </a:lnTo>
                <a:cubicBezTo>
                  <a:pt x="6966914" y="1389795"/>
                  <a:pt x="6905233" y="1396197"/>
                  <a:pt x="6842058" y="1396197"/>
                </a:cubicBezTo>
                <a:cubicBezTo>
                  <a:pt x="6336654" y="1396197"/>
                  <a:pt x="5926943" y="986486"/>
                  <a:pt x="5926943" y="481082"/>
                </a:cubicBezTo>
                <a:cubicBezTo>
                  <a:pt x="5926943" y="323143"/>
                  <a:pt x="5966954" y="174550"/>
                  <a:pt x="6037392" y="44884"/>
                </a:cubicBezTo>
                <a:close/>
                <a:moveTo>
                  <a:pt x="4088853" y="0"/>
                </a:moveTo>
                <a:lnTo>
                  <a:pt x="5643649" y="0"/>
                </a:lnTo>
                <a:lnTo>
                  <a:pt x="5670917" y="44884"/>
                </a:lnTo>
                <a:cubicBezTo>
                  <a:pt x="5741355" y="174550"/>
                  <a:pt x="5781366" y="323143"/>
                  <a:pt x="5781366" y="481082"/>
                </a:cubicBezTo>
                <a:cubicBezTo>
                  <a:pt x="5781366" y="986486"/>
                  <a:pt x="5371655" y="1396198"/>
                  <a:pt x="4866251" y="1396198"/>
                </a:cubicBezTo>
                <a:cubicBezTo>
                  <a:pt x="4360847" y="1396198"/>
                  <a:pt x="3951136" y="986486"/>
                  <a:pt x="3951136" y="481082"/>
                </a:cubicBezTo>
                <a:cubicBezTo>
                  <a:pt x="3951136" y="323143"/>
                  <a:pt x="3991147" y="174550"/>
                  <a:pt x="4061585" y="44884"/>
                </a:cubicBezTo>
                <a:close/>
                <a:moveTo>
                  <a:pt x="2113045" y="0"/>
                </a:moveTo>
                <a:lnTo>
                  <a:pt x="3667841" y="0"/>
                </a:lnTo>
                <a:lnTo>
                  <a:pt x="3695109" y="44884"/>
                </a:lnTo>
                <a:cubicBezTo>
                  <a:pt x="3765547" y="174549"/>
                  <a:pt x="3805558" y="323142"/>
                  <a:pt x="3805558" y="481081"/>
                </a:cubicBezTo>
                <a:cubicBezTo>
                  <a:pt x="3805558" y="986485"/>
                  <a:pt x="3395847" y="1396197"/>
                  <a:pt x="2890443" y="1396197"/>
                </a:cubicBezTo>
                <a:cubicBezTo>
                  <a:pt x="2385039" y="1396197"/>
                  <a:pt x="1975328" y="986485"/>
                  <a:pt x="1975328" y="481081"/>
                </a:cubicBezTo>
                <a:cubicBezTo>
                  <a:pt x="1975328" y="323142"/>
                  <a:pt x="2015339" y="174549"/>
                  <a:pt x="2085777" y="44884"/>
                </a:cubicBezTo>
                <a:close/>
                <a:moveTo>
                  <a:pt x="137717" y="0"/>
                </a:moveTo>
                <a:lnTo>
                  <a:pt x="1692513" y="0"/>
                </a:lnTo>
                <a:lnTo>
                  <a:pt x="1719781" y="44884"/>
                </a:lnTo>
                <a:cubicBezTo>
                  <a:pt x="1790219" y="174550"/>
                  <a:pt x="1830230" y="323143"/>
                  <a:pt x="1830230" y="481082"/>
                </a:cubicBezTo>
                <a:cubicBezTo>
                  <a:pt x="1830230" y="986486"/>
                  <a:pt x="1420519" y="1396197"/>
                  <a:pt x="915115" y="1396197"/>
                </a:cubicBezTo>
                <a:cubicBezTo>
                  <a:pt x="409711" y="1396197"/>
                  <a:pt x="0" y="986486"/>
                  <a:pt x="0" y="481082"/>
                </a:cubicBezTo>
                <a:cubicBezTo>
                  <a:pt x="0" y="323143"/>
                  <a:pt x="40011" y="174550"/>
                  <a:pt x="110449" y="44884"/>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103276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D96A550-66BA-4E4C-A568-2813BACD5D0D}"/>
              </a:ext>
            </a:extLst>
          </p:cNvPr>
          <p:cNvSpPr>
            <a:spLocks noGrp="1"/>
          </p:cNvSpPr>
          <p:nvPr>
            <p:ph type="pic" sz="quarter" idx="10"/>
          </p:nvPr>
        </p:nvSpPr>
        <p:spPr>
          <a:xfrm>
            <a:off x="1" y="-26428"/>
            <a:ext cx="7059083" cy="6910857"/>
          </a:xfrm>
          <a:custGeom>
            <a:avLst/>
            <a:gdLst>
              <a:gd name="connsiteX0" fmla="*/ 6143968 w 7059083"/>
              <a:gd name="connsiteY0" fmla="*/ 5514660 h 6910857"/>
              <a:gd name="connsiteX1" fmla="*/ 7059083 w 7059083"/>
              <a:gd name="connsiteY1" fmla="*/ 6429775 h 6910857"/>
              <a:gd name="connsiteX2" fmla="*/ 6948634 w 7059083"/>
              <a:gd name="connsiteY2" fmla="*/ 6865973 h 6910857"/>
              <a:gd name="connsiteX3" fmla="*/ 6921366 w 7059083"/>
              <a:gd name="connsiteY3" fmla="*/ 6910857 h 6910857"/>
              <a:gd name="connsiteX4" fmla="*/ 5366570 w 7059083"/>
              <a:gd name="connsiteY4" fmla="*/ 6910857 h 6910857"/>
              <a:gd name="connsiteX5" fmla="*/ 5339302 w 7059083"/>
              <a:gd name="connsiteY5" fmla="*/ 6865973 h 6910857"/>
              <a:gd name="connsiteX6" fmla="*/ 5228853 w 7059083"/>
              <a:gd name="connsiteY6" fmla="*/ 6429775 h 6910857"/>
              <a:gd name="connsiteX7" fmla="*/ 6143968 w 7059083"/>
              <a:gd name="connsiteY7" fmla="*/ 5514660 h 6910857"/>
              <a:gd name="connsiteX8" fmla="*/ 4168640 w 7059083"/>
              <a:gd name="connsiteY8" fmla="*/ 5514660 h 6910857"/>
              <a:gd name="connsiteX9" fmla="*/ 5083755 w 7059083"/>
              <a:gd name="connsiteY9" fmla="*/ 6429775 h 6910857"/>
              <a:gd name="connsiteX10" fmla="*/ 4973306 w 7059083"/>
              <a:gd name="connsiteY10" fmla="*/ 6865973 h 6910857"/>
              <a:gd name="connsiteX11" fmla="*/ 4946038 w 7059083"/>
              <a:gd name="connsiteY11" fmla="*/ 6910857 h 6910857"/>
              <a:gd name="connsiteX12" fmla="*/ 3391242 w 7059083"/>
              <a:gd name="connsiteY12" fmla="*/ 6910857 h 6910857"/>
              <a:gd name="connsiteX13" fmla="*/ 3363974 w 7059083"/>
              <a:gd name="connsiteY13" fmla="*/ 6865973 h 6910857"/>
              <a:gd name="connsiteX14" fmla="*/ 3253525 w 7059083"/>
              <a:gd name="connsiteY14" fmla="*/ 6429775 h 6910857"/>
              <a:gd name="connsiteX15" fmla="*/ 4168640 w 7059083"/>
              <a:gd name="connsiteY15" fmla="*/ 5514660 h 6910857"/>
              <a:gd name="connsiteX16" fmla="*/ 2192832 w 7059083"/>
              <a:gd name="connsiteY16" fmla="*/ 5514659 h 6910857"/>
              <a:gd name="connsiteX17" fmla="*/ 3107947 w 7059083"/>
              <a:gd name="connsiteY17" fmla="*/ 6429774 h 6910857"/>
              <a:gd name="connsiteX18" fmla="*/ 2997498 w 7059083"/>
              <a:gd name="connsiteY18" fmla="*/ 6865972 h 6910857"/>
              <a:gd name="connsiteX19" fmla="*/ 2970230 w 7059083"/>
              <a:gd name="connsiteY19" fmla="*/ 6910856 h 6910857"/>
              <a:gd name="connsiteX20" fmla="*/ 1415435 w 7059083"/>
              <a:gd name="connsiteY20" fmla="*/ 6910856 h 6910857"/>
              <a:gd name="connsiteX21" fmla="*/ 1388167 w 7059083"/>
              <a:gd name="connsiteY21" fmla="*/ 6865972 h 6910857"/>
              <a:gd name="connsiteX22" fmla="*/ 1277718 w 7059083"/>
              <a:gd name="connsiteY22" fmla="*/ 6429774 h 6910857"/>
              <a:gd name="connsiteX23" fmla="*/ 2192832 w 7059083"/>
              <a:gd name="connsiteY23" fmla="*/ 5514659 h 6910857"/>
              <a:gd name="connsiteX24" fmla="*/ 217025 w 7059083"/>
              <a:gd name="connsiteY24" fmla="*/ 5514659 h 6910857"/>
              <a:gd name="connsiteX25" fmla="*/ 1132140 w 7059083"/>
              <a:gd name="connsiteY25" fmla="*/ 6429774 h 6910857"/>
              <a:gd name="connsiteX26" fmla="*/ 1021691 w 7059083"/>
              <a:gd name="connsiteY26" fmla="*/ 6865972 h 6910857"/>
              <a:gd name="connsiteX27" fmla="*/ 994423 w 7059083"/>
              <a:gd name="connsiteY27" fmla="*/ 6910856 h 6910857"/>
              <a:gd name="connsiteX28" fmla="*/ 0 w 7059083"/>
              <a:gd name="connsiteY28" fmla="*/ 6910856 h 6910857"/>
              <a:gd name="connsiteX29" fmla="*/ 0 w 7059083"/>
              <a:gd name="connsiteY29" fmla="*/ 5541633 h 6910857"/>
              <a:gd name="connsiteX30" fmla="*/ 32597 w 7059083"/>
              <a:gd name="connsiteY30" fmla="*/ 5533251 h 6910857"/>
              <a:gd name="connsiteX31" fmla="*/ 217025 w 7059083"/>
              <a:gd name="connsiteY31" fmla="*/ 5514659 h 6910857"/>
              <a:gd name="connsiteX32" fmla="*/ 4168641 w 7059083"/>
              <a:gd name="connsiteY32" fmla="*/ 3577394 h 6910857"/>
              <a:gd name="connsiteX33" fmla="*/ 5083756 w 7059083"/>
              <a:gd name="connsiteY33" fmla="*/ 4492509 h 6910857"/>
              <a:gd name="connsiteX34" fmla="*/ 4168641 w 7059083"/>
              <a:gd name="connsiteY34" fmla="*/ 5407624 h 6910857"/>
              <a:gd name="connsiteX35" fmla="*/ 3253526 w 7059083"/>
              <a:gd name="connsiteY35" fmla="*/ 4492509 h 6910857"/>
              <a:gd name="connsiteX36" fmla="*/ 4168641 w 7059083"/>
              <a:gd name="connsiteY36" fmla="*/ 3577394 h 6910857"/>
              <a:gd name="connsiteX37" fmla="*/ 2192832 w 7059083"/>
              <a:gd name="connsiteY37" fmla="*/ 3577394 h 6910857"/>
              <a:gd name="connsiteX38" fmla="*/ 3107947 w 7059083"/>
              <a:gd name="connsiteY38" fmla="*/ 4492509 h 6910857"/>
              <a:gd name="connsiteX39" fmla="*/ 2192832 w 7059083"/>
              <a:gd name="connsiteY39" fmla="*/ 5407624 h 6910857"/>
              <a:gd name="connsiteX40" fmla="*/ 1277718 w 7059083"/>
              <a:gd name="connsiteY40" fmla="*/ 4492509 h 6910857"/>
              <a:gd name="connsiteX41" fmla="*/ 2192832 w 7059083"/>
              <a:gd name="connsiteY41" fmla="*/ 3577394 h 6910857"/>
              <a:gd name="connsiteX42" fmla="*/ 217025 w 7059083"/>
              <a:gd name="connsiteY42" fmla="*/ 3577394 h 6910857"/>
              <a:gd name="connsiteX43" fmla="*/ 1132140 w 7059083"/>
              <a:gd name="connsiteY43" fmla="*/ 4492509 h 6910857"/>
              <a:gd name="connsiteX44" fmla="*/ 217025 w 7059083"/>
              <a:gd name="connsiteY44" fmla="*/ 5407624 h 6910857"/>
              <a:gd name="connsiteX45" fmla="*/ 32597 w 7059083"/>
              <a:gd name="connsiteY45" fmla="*/ 5389032 h 6910857"/>
              <a:gd name="connsiteX46" fmla="*/ 0 w 7059083"/>
              <a:gd name="connsiteY46" fmla="*/ 5380650 h 6910857"/>
              <a:gd name="connsiteX47" fmla="*/ 0 w 7059083"/>
              <a:gd name="connsiteY47" fmla="*/ 3604368 h 6910857"/>
              <a:gd name="connsiteX48" fmla="*/ 32597 w 7059083"/>
              <a:gd name="connsiteY48" fmla="*/ 3595986 h 6910857"/>
              <a:gd name="connsiteX49" fmla="*/ 217025 w 7059083"/>
              <a:gd name="connsiteY49" fmla="*/ 3577394 h 6910857"/>
              <a:gd name="connsiteX50" fmla="*/ 2192832 w 7059083"/>
              <a:gd name="connsiteY50" fmla="*/ 1640130 h 6910857"/>
              <a:gd name="connsiteX51" fmla="*/ 3107947 w 7059083"/>
              <a:gd name="connsiteY51" fmla="*/ 2555244 h 6910857"/>
              <a:gd name="connsiteX52" fmla="*/ 2192832 w 7059083"/>
              <a:gd name="connsiteY52" fmla="*/ 3470359 h 6910857"/>
              <a:gd name="connsiteX53" fmla="*/ 1277718 w 7059083"/>
              <a:gd name="connsiteY53" fmla="*/ 2555244 h 6910857"/>
              <a:gd name="connsiteX54" fmla="*/ 2192832 w 7059083"/>
              <a:gd name="connsiteY54" fmla="*/ 1640130 h 6910857"/>
              <a:gd name="connsiteX55" fmla="*/ 217025 w 7059083"/>
              <a:gd name="connsiteY55" fmla="*/ 1640129 h 6910857"/>
              <a:gd name="connsiteX56" fmla="*/ 1132140 w 7059083"/>
              <a:gd name="connsiteY56" fmla="*/ 2555244 h 6910857"/>
              <a:gd name="connsiteX57" fmla="*/ 217025 w 7059083"/>
              <a:gd name="connsiteY57" fmla="*/ 3470359 h 6910857"/>
              <a:gd name="connsiteX58" fmla="*/ 32597 w 7059083"/>
              <a:gd name="connsiteY58" fmla="*/ 3451767 h 6910857"/>
              <a:gd name="connsiteX59" fmla="*/ 0 w 7059083"/>
              <a:gd name="connsiteY59" fmla="*/ 3443385 h 6910857"/>
              <a:gd name="connsiteX60" fmla="*/ 0 w 7059083"/>
              <a:gd name="connsiteY60" fmla="*/ 1667103 h 6910857"/>
              <a:gd name="connsiteX61" fmla="*/ 32597 w 7059083"/>
              <a:gd name="connsiteY61" fmla="*/ 1658721 h 6910857"/>
              <a:gd name="connsiteX62" fmla="*/ 217025 w 7059083"/>
              <a:gd name="connsiteY62" fmla="*/ 1640129 h 6910857"/>
              <a:gd name="connsiteX63" fmla="*/ 0 w 7059083"/>
              <a:gd name="connsiteY63" fmla="*/ 0 h 6910857"/>
              <a:gd name="connsiteX64" fmla="*/ 888122 w 7059083"/>
              <a:gd name="connsiteY64" fmla="*/ 0 h 6910857"/>
              <a:gd name="connsiteX65" fmla="*/ 975853 w 7059083"/>
              <a:gd name="connsiteY65" fmla="*/ 106331 h 6910857"/>
              <a:gd name="connsiteX66" fmla="*/ 1132140 w 7059083"/>
              <a:gd name="connsiteY66" fmla="*/ 617980 h 6910857"/>
              <a:gd name="connsiteX67" fmla="*/ 217025 w 7059083"/>
              <a:gd name="connsiteY67" fmla="*/ 1533095 h 6910857"/>
              <a:gd name="connsiteX68" fmla="*/ 32597 w 7059083"/>
              <a:gd name="connsiteY68" fmla="*/ 1514503 h 6910857"/>
              <a:gd name="connsiteX69" fmla="*/ 0 w 7059083"/>
              <a:gd name="connsiteY69" fmla="*/ 1506122 h 691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059083" h="6910857">
                <a:moveTo>
                  <a:pt x="6143968" y="5514660"/>
                </a:moveTo>
                <a:cubicBezTo>
                  <a:pt x="6649372" y="5514660"/>
                  <a:pt x="7059083" y="5924371"/>
                  <a:pt x="7059083" y="6429775"/>
                </a:cubicBezTo>
                <a:cubicBezTo>
                  <a:pt x="7059083" y="6587714"/>
                  <a:pt x="7019072" y="6736307"/>
                  <a:pt x="6948634" y="6865973"/>
                </a:cubicBezTo>
                <a:lnTo>
                  <a:pt x="6921366" y="6910857"/>
                </a:lnTo>
                <a:lnTo>
                  <a:pt x="5366570" y="6910857"/>
                </a:lnTo>
                <a:lnTo>
                  <a:pt x="5339302" y="6865973"/>
                </a:lnTo>
                <a:cubicBezTo>
                  <a:pt x="5268864" y="6736307"/>
                  <a:pt x="5228853" y="6587714"/>
                  <a:pt x="5228853" y="6429775"/>
                </a:cubicBezTo>
                <a:cubicBezTo>
                  <a:pt x="5228853" y="5924371"/>
                  <a:pt x="5638564" y="5514660"/>
                  <a:pt x="6143968" y="5514660"/>
                </a:cubicBezTo>
                <a:close/>
                <a:moveTo>
                  <a:pt x="4168640" y="5514660"/>
                </a:moveTo>
                <a:cubicBezTo>
                  <a:pt x="4674044" y="5514660"/>
                  <a:pt x="5083755" y="5924371"/>
                  <a:pt x="5083755" y="6429775"/>
                </a:cubicBezTo>
                <a:cubicBezTo>
                  <a:pt x="5083755" y="6587714"/>
                  <a:pt x="5043744" y="6736307"/>
                  <a:pt x="4973306" y="6865973"/>
                </a:cubicBezTo>
                <a:lnTo>
                  <a:pt x="4946038" y="6910857"/>
                </a:lnTo>
                <a:lnTo>
                  <a:pt x="3391242" y="6910857"/>
                </a:lnTo>
                <a:lnTo>
                  <a:pt x="3363974" y="6865973"/>
                </a:lnTo>
                <a:cubicBezTo>
                  <a:pt x="3293536" y="6736307"/>
                  <a:pt x="3253525" y="6587714"/>
                  <a:pt x="3253525" y="6429775"/>
                </a:cubicBezTo>
                <a:cubicBezTo>
                  <a:pt x="3253525" y="5924371"/>
                  <a:pt x="3663236" y="5514660"/>
                  <a:pt x="4168640" y="5514660"/>
                </a:cubicBezTo>
                <a:close/>
                <a:moveTo>
                  <a:pt x="2192832" y="5514659"/>
                </a:moveTo>
                <a:cubicBezTo>
                  <a:pt x="2698236" y="5514659"/>
                  <a:pt x="3107947" y="5924370"/>
                  <a:pt x="3107947" y="6429774"/>
                </a:cubicBezTo>
                <a:cubicBezTo>
                  <a:pt x="3107947" y="6587713"/>
                  <a:pt x="3067936" y="6736306"/>
                  <a:pt x="2997498" y="6865972"/>
                </a:cubicBezTo>
                <a:lnTo>
                  <a:pt x="2970230" y="6910856"/>
                </a:lnTo>
                <a:lnTo>
                  <a:pt x="1415435" y="6910856"/>
                </a:lnTo>
                <a:lnTo>
                  <a:pt x="1388167" y="6865972"/>
                </a:lnTo>
                <a:cubicBezTo>
                  <a:pt x="1317729" y="6736306"/>
                  <a:pt x="1277718" y="6587713"/>
                  <a:pt x="1277718" y="6429774"/>
                </a:cubicBezTo>
                <a:cubicBezTo>
                  <a:pt x="1277718" y="5924370"/>
                  <a:pt x="1687429" y="5514659"/>
                  <a:pt x="2192832" y="5514659"/>
                </a:cubicBezTo>
                <a:close/>
                <a:moveTo>
                  <a:pt x="217025" y="5514659"/>
                </a:moveTo>
                <a:cubicBezTo>
                  <a:pt x="722429" y="5514659"/>
                  <a:pt x="1132140" y="5924370"/>
                  <a:pt x="1132140" y="6429774"/>
                </a:cubicBezTo>
                <a:cubicBezTo>
                  <a:pt x="1132140" y="6587713"/>
                  <a:pt x="1092129" y="6736306"/>
                  <a:pt x="1021691" y="6865972"/>
                </a:cubicBezTo>
                <a:lnTo>
                  <a:pt x="994423" y="6910856"/>
                </a:lnTo>
                <a:lnTo>
                  <a:pt x="0" y="6910856"/>
                </a:lnTo>
                <a:lnTo>
                  <a:pt x="0" y="5541633"/>
                </a:lnTo>
                <a:lnTo>
                  <a:pt x="32597" y="5533251"/>
                </a:lnTo>
                <a:cubicBezTo>
                  <a:pt x="92169" y="5521061"/>
                  <a:pt x="153850" y="5514659"/>
                  <a:pt x="217025" y="5514659"/>
                </a:cubicBezTo>
                <a:close/>
                <a:moveTo>
                  <a:pt x="4168641" y="3577394"/>
                </a:moveTo>
                <a:cubicBezTo>
                  <a:pt x="4674045" y="3577394"/>
                  <a:pt x="5083756" y="3987105"/>
                  <a:pt x="5083756" y="4492509"/>
                </a:cubicBezTo>
                <a:cubicBezTo>
                  <a:pt x="5083756" y="4997913"/>
                  <a:pt x="4674045" y="5407624"/>
                  <a:pt x="4168641" y="5407624"/>
                </a:cubicBezTo>
                <a:cubicBezTo>
                  <a:pt x="3663237" y="5407624"/>
                  <a:pt x="3253526" y="4997913"/>
                  <a:pt x="3253526" y="4492509"/>
                </a:cubicBezTo>
                <a:cubicBezTo>
                  <a:pt x="3253526" y="3987105"/>
                  <a:pt x="3663237" y="3577394"/>
                  <a:pt x="4168641" y="3577394"/>
                </a:cubicBezTo>
                <a:close/>
                <a:moveTo>
                  <a:pt x="2192832" y="3577394"/>
                </a:moveTo>
                <a:cubicBezTo>
                  <a:pt x="2698236" y="3577394"/>
                  <a:pt x="3107947" y="3987105"/>
                  <a:pt x="3107947" y="4492509"/>
                </a:cubicBezTo>
                <a:cubicBezTo>
                  <a:pt x="3107947" y="4997913"/>
                  <a:pt x="2698236" y="5407624"/>
                  <a:pt x="2192832" y="5407624"/>
                </a:cubicBezTo>
                <a:cubicBezTo>
                  <a:pt x="1687429" y="5407624"/>
                  <a:pt x="1277718" y="4997913"/>
                  <a:pt x="1277718" y="4492509"/>
                </a:cubicBezTo>
                <a:cubicBezTo>
                  <a:pt x="1277718" y="3987105"/>
                  <a:pt x="1687429" y="3577394"/>
                  <a:pt x="2192832" y="3577394"/>
                </a:cubicBezTo>
                <a:close/>
                <a:moveTo>
                  <a:pt x="217025" y="3577394"/>
                </a:moveTo>
                <a:cubicBezTo>
                  <a:pt x="722429" y="3577394"/>
                  <a:pt x="1132140" y="3987105"/>
                  <a:pt x="1132140" y="4492509"/>
                </a:cubicBezTo>
                <a:cubicBezTo>
                  <a:pt x="1132140" y="4997913"/>
                  <a:pt x="722429" y="5407624"/>
                  <a:pt x="217025" y="5407624"/>
                </a:cubicBezTo>
                <a:cubicBezTo>
                  <a:pt x="153850" y="5407624"/>
                  <a:pt x="92169" y="5401222"/>
                  <a:pt x="32597" y="5389032"/>
                </a:cubicBezTo>
                <a:lnTo>
                  <a:pt x="0" y="5380650"/>
                </a:lnTo>
                <a:lnTo>
                  <a:pt x="0" y="3604368"/>
                </a:lnTo>
                <a:lnTo>
                  <a:pt x="32597" y="3595986"/>
                </a:lnTo>
                <a:cubicBezTo>
                  <a:pt x="92169" y="3583796"/>
                  <a:pt x="153850" y="3577394"/>
                  <a:pt x="217025" y="3577394"/>
                </a:cubicBezTo>
                <a:close/>
                <a:moveTo>
                  <a:pt x="2192832" y="1640130"/>
                </a:moveTo>
                <a:cubicBezTo>
                  <a:pt x="2698236" y="1640130"/>
                  <a:pt x="3107947" y="2049841"/>
                  <a:pt x="3107947" y="2555244"/>
                </a:cubicBezTo>
                <a:cubicBezTo>
                  <a:pt x="3107947" y="3060648"/>
                  <a:pt x="2698236" y="3470359"/>
                  <a:pt x="2192832" y="3470359"/>
                </a:cubicBezTo>
                <a:cubicBezTo>
                  <a:pt x="1687429" y="3470359"/>
                  <a:pt x="1277718" y="3060648"/>
                  <a:pt x="1277718" y="2555244"/>
                </a:cubicBezTo>
                <a:cubicBezTo>
                  <a:pt x="1277718" y="2049841"/>
                  <a:pt x="1687429" y="1640130"/>
                  <a:pt x="2192832" y="1640130"/>
                </a:cubicBezTo>
                <a:close/>
                <a:moveTo>
                  <a:pt x="217025" y="1640129"/>
                </a:moveTo>
                <a:cubicBezTo>
                  <a:pt x="722429" y="1640129"/>
                  <a:pt x="1132140" y="2049840"/>
                  <a:pt x="1132140" y="2555244"/>
                </a:cubicBezTo>
                <a:cubicBezTo>
                  <a:pt x="1132140" y="3060648"/>
                  <a:pt x="722429" y="3470359"/>
                  <a:pt x="217025" y="3470359"/>
                </a:cubicBezTo>
                <a:cubicBezTo>
                  <a:pt x="153850" y="3470359"/>
                  <a:pt x="92169" y="3463957"/>
                  <a:pt x="32597" y="3451767"/>
                </a:cubicBezTo>
                <a:lnTo>
                  <a:pt x="0" y="3443385"/>
                </a:lnTo>
                <a:lnTo>
                  <a:pt x="0" y="1667103"/>
                </a:lnTo>
                <a:lnTo>
                  <a:pt x="32597" y="1658721"/>
                </a:lnTo>
                <a:cubicBezTo>
                  <a:pt x="92169" y="1646531"/>
                  <a:pt x="153850" y="1640129"/>
                  <a:pt x="217025" y="1640129"/>
                </a:cubicBezTo>
                <a:close/>
                <a:moveTo>
                  <a:pt x="0" y="0"/>
                </a:moveTo>
                <a:lnTo>
                  <a:pt x="888122" y="0"/>
                </a:lnTo>
                <a:lnTo>
                  <a:pt x="975853" y="106331"/>
                </a:lnTo>
                <a:cubicBezTo>
                  <a:pt x="1074524" y="252384"/>
                  <a:pt x="1132140" y="428454"/>
                  <a:pt x="1132140" y="617980"/>
                </a:cubicBezTo>
                <a:cubicBezTo>
                  <a:pt x="1132140" y="1123384"/>
                  <a:pt x="722429" y="1533095"/>
                  <a:pt x="217025" y="1533095"/>
                </a:cubicBezTo>
                <a:cubicBezTo>
                  <a:pt x="153850" y="1533095"/>
                  <a:pt x="92169" y="1526694"/>
                  <a:pt x="32597" y="1514503"/>
                </a:cubicBezTo>
                <a:lnTo>
                  <a:pt x="0" y="150612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47893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7167EAA-3047-4C7D-8809-4513195F6002}"/>
              </a:ext>
            </a:extLst>
          </p:cNvPr>
          <p:cNvSpPr>
            <a:spLocks noGrp="1"/>
          </p:cNvSpPr>
          <p:nvPr>
            <p:ph type="pic" sz="quarter" idx="10"/>
          </p:nvPr>
        </p:nvSpPr>
        <p:spPr>
          <a:xfrm>
            <a:off x="4989871" y="700547"/>
            <a:ext cx="3923072" cy="3923072"/>
          </a:xfrm>
          <a:custGeom>
            <a:avLst/>
            <a:gdLst>
              <a:gd name="connsiteX0" fmla="*/ 1961536 w 3923072"/>
              <a:gd name="connsiteY0" fmla="*/ 0 h 3923072"/>
              <a:gd name="connsiteX1" fmla="*/ 3923072 w 3923072"/>
              <a:gd name="connsiteY1" fmla="*/ 1961536 h 3923072"/>
              <a:gd name="connsiteX2" fmla="*/ 1961536 w 3923072"/>
              <a:gd name="connsiteY2" fmla="*/ 3923072 h 3923072"/>
              <a:gd name="connsiteX3" fmla="*/ 0 w 3923072"/>
              <a:gd name="connsiteY3" fmla="*/ 1961536 h 3923072"/>
              <a:gd name="connsiteX4" fmla="*/ 1961536 w 3923072"/>
              <a:gd name="connsiteY4" fmla="*/ 0 h 39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072" h="3923072">
                <a:moveTo>
                  <a:pt x="1961536" y="0"/>
                </a:moveTo>
                <a:cubicBezTo>
                  <a:pt x="3044862" y="0"/>
                  <a:pt x="3923072" y="878210"/>
                  <a:pt x="3923072" y="1961536"/>
                </a:cubicBezTo>
                <a:cubicBezTo>
                  <a:pt x="3923072" y="3044862"/>
                  <a:pt x="3044862" y="3923072"/>
                  <a:pt x="1961536" y="3923072"/>
                </a:cubicBezTo>
                <a:cubicBezTo>
                  <a:pt x="878210" y="3923072"/>
                  <a:pt x="0" y="3044862"/>
                  <a:pt x="0" y="1961536"/>
                </a:cubicBezTo>
                <a:cubicBezTo>
                  <a:pt x="0" y="878210"/>
                  <a:pt x="878210" y="0"/>
                  <a:pt x="1961536" y="0"/>
                </a:cubicBez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CC7C2A27-3F9C-4D0B-8522-ACD92DBE1A13}"/>
              </a:ext>
            </a:extLst>
          </p:cNvPr>
          <p:cNvSpPr>
            <a:spLocks noGrp="1"/>
          </p:cNvSpPr>
          <p:nvPr>
            <p:ph type="pic" sz="quarter" idx="11"/>
          </p:nvPr>
        </p:nvSpPr>
        <p:spPr>
          <a:xfrm>
            <a:off x="9143999" y="700548"/>
            <a:ext cx="3048000" cy="3923072"/>
          </a:xfrm>
          <a:custGeom>
            <a:avLst/>
            <a:gdLst>
              <a:gd name="connsiteX0" fmla="*/ 1961536 w 3048000"/>
              <a:gd name="connsiteY0" fmla="*/ 0 h 3923072"/>
              <a:gd name="connsiteX1" fmla="*/ 2896520 w 3048000"/>
              <a:gd name="connsiteY1" fmla="*/ 236747 h 3923072"/>
              <a:gd name="connsiteX2" fmla="*/ 3048000 w 3048000"/>
              <a:gd name="connsiteY2" fmla="*/ 328774 h 3923072"/>
              <a:gd name="connsiteX3" fmla="*/ 3048000 w 3048000"/>
              <a:gd name="connsiteY3" fmla="*/ 3594299 h 3923072"/>
              <a:gd name="connsiteX4" fmla="*/ 2896520 w 3048000"/>
              <a:gd name="connsiteY4" fmla="*/ 3686325 h 3923072"/>
              <a:gd name="connsiteX5" fmla="*/ 1961536 w 3048000"/>
              <a:gd name="connsiteY5" fmla="*/ 3923072 h 3923072"/>
              <a:gd name="connsiteX6" fmla="*/ 0 w 3048000"/>
              <a:gd name="connsiteY6" fmla="*/ 1961536 h 3923072"/>
              <a:gd name="connsiteX7" fmla="*/ 1961536 w 3048000"/>
              <a:gd name="connsiteY7" fmla="*/ 0 h 39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0" h="3923072">
                <a:moveTo>
                  <a:pt x="1961536" y="0"/>
                </a:moveTo>
                <a:cubicBezTo>
                  <a:pt x="2300075" y="0"/>
                  <a:pt x="2618584" y="85763"/>
                  <a:pt x="2896520" y="236747"/>
                </a:cubicBezTo>
                <a:lnTo>
                  <a:pt x="3048000" y="328774"/>
                </a:lnTo>
                <a:lnTo>
                  <a:pt x="3048000" y="3594299"/>
                </a:lnTo>
                <a:lnTo>
                  <a:pt x="2896520" y="3686325"/>
                </a:lnTo>
                <a:cubicBezTo>
                  <a:pt x="2618584" y="3837310"/>
                  <a:pt x="2300075" y="3923072"/>
                  <a:pt x="1961536" y="3923072"/>
                </a:cubicBezTo>
                <a:cubicBezTo>
                  <a:pt x="878210" y="3923072"/>
                  <a:pt x="0" y="3044862"/>
                  <a:pt x="0" y="1961536"/>
                </a:cubicBezTo>
                <a:cubicBezTo>
                  <a:pt x="0" y="878210"/>
                  <a:pt x="878210" y="0"/>
                  <a:pt x="1961536"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813922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E6E526E-A7D3-4956-8B13-187D60850C86}"/>
              </a:ext>
            </a:extLst>
          </p:cNvPr>
          <p:cNvSpPr>
            <a:spLocks noGrp="1"/>
          </p:cNvSpPr>
          <p:nvPr>
            <p:ph type="pic" sz="quarter" idx="10"/>
          </p:nvPr>
        </p:nvSpPr>
        <p:spPr>
          <a:xfrm>
            <a:off x="4435848" y="-47780"/>
            <a:ext cx="6879853" cy="5800880"/>
          </a:xfrm>
          <a:custGeom>
            <a:avLst/>
            <a:gdLst>
              <a:gd name="connsiteX0" fmla="*/ 46229 w 6879853"/>
              <a:gd name="connsiteY0" fmla="*/ 0 h 5800880"/>
              <a:gd name="connsiteX1" fmla="*/ 2970278 w 6879853"/>
              <a:gd name="connsiteY1" fmla="*/ 0 h 5800880"/>
              <a:gd name="connsiteX2" fmla="*/ 2970278 w 6879853"/>
              <a:gd name="connsiteY2" fmla="*/ 20049 h 5800880"/>
              <a:gd name="connsiteX3" fmla="*/ 6458676 w 6879853"/>
              <a:gd name="connsiteY3" fmla="*/ 20049 h 5800880"/>
              <a:gd name="connsiteX4" fmla="*/ 6565355 w 6879853"/>
              <a:gd name="connsiteY4" fmla="*/ 241500 h 5800880"/>
              <a:gd name="connsiteX5" fmla="*/ 6879853 w 6879853"/>
              <a:gd name="connsiteY5" fmla="*/ 1799268 h 5800880"/>
              <a:gd name="connsiteX6" fmla="*/ 3083776 w 6879853"/>
              <a:gd name="connsiteY6" fmla="*/ 5796082 h 5800880"/>
              <a:gd name="connsiteX7" fmla="*/ 2894078 w 6879853"/>
              <a:gd name="connsiteY7" fmla="*/ 5800880 h 5800880"/>
              <a:gd name="connsiteX8" fmla="*/ 2894078 w 6879853"/>
              <a:gd name="connsiteY8" fmla="*/ 3475157 h 5800880"/>
              <a:gd name="connsiteX9" fmla="*/ 2806037 w 6879853"/>
              <a:gd name="connsiteY9" fmla="*/ 3472931 h 5800880"/>
              <a:gd name="connsiteX10" fmla="*/ 0 w 6879853"/>
              <a:gd name="connsiteY10" fmla="*/ 518511 h 5800880"/>
              <a:gd name="connsiteX11" fmla="*/ 34086 w 6879853"/>
              <a:gd name="connsiteY11" fmla="*/ 67996 h 580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79853" h="5800880">
                <a:moveTo>
                  <a:pt x="46229" y="0"/>
                </a:moveTo>
                <a:lnTo>
                  <a:pt x="2970278" y="0"/>
                </a:lnTo>
                <a:lnTo>
                  <a:pt x="2970278" y="20049"/>
                </a:lnTo>
                <a:lnTo>
                  <a:pt x="6458676" y="20049"/>
                </a:lnTo>
                <a:lnTo>
                  <a:pt x="6565355" y="241500"/>
                </a:lnTo>
                <a:cubicBezTo>
                  <a:pt x="6767868" y="720295"/>
                  <a:pt x="6879853" y="1246704"/>
                  <a:pt x="6879853" y="1799268"/>
                </a:cubicBezTo>
                <a:cubicBezTo>
                  <a:pt x="6879853" y="3940454"/>
                  <a:pt x="5198323" y="5688896"/>
                  <a:pt x="3083776" y="5796082"/>
                </a:cubicBezTo>
                <a:lnTo>
                  <a:pt x="2894078" y="5800880"/>
                </a:lnTo>
                <a:lnTo>
                  <a:pt x="2894078" y="3475157"/>
                </a:lnTo>
                <a:lnTo>
                  <a:pt x="2806037" y="3472931"/>
                </a:lnTo>
                <a:cubicBezTo>
                  <a:pt x="1242977" y="3393699"/>
                  <a:pt x="0" y="2101261"/>
                  <a:pt x="0" y="518511"/>
                </a:cubicBezTo>
                <a:cubicBezTo>
                  <a:pt x="0" y="365342"/>
                  <a:pt x="11641" y="214891"/>
                  <a:pt x="34086" y="67996"/>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920095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0F4C620-487C-4E88-A7ED-ECBA22987475}"/>
              </a:ext>
            </a:extLst>
          </p:cNvPr>
          <p:cNvSpPr>
            <a:spLocks noGrp="1"/>
          </p:cNvSpPr>
          <p:nvPr>
            <p:ph type="pic" sz="quarter" idx="10"/>
          </p:nvPr>
        </p:nvSpPr>
        <p:spPr>
          <a:xfrm>
            <a:off x="4435848" y="1057120"/>
            <a:ext cx="6879853" cy="5800880"/>
          </a:xfrm>
          <a:custGeom>
            <a:avLst/>
            <a:gdLst>
              <a:gd name="connsiteX0" fmla="*/ 3985775 w 6879853"/>
              <a:gd name="connsiteY0" fmla="*/ 0 h 5800880"/>
              <a:gd name="connsiteX1" fmla="*/ 3985775 w 6879853"/>
              <a:gd name="connsiteY1" fmla="*/ 2325723 h 5800880"/>
              <a:gd name="connsiteX2" fmla="*/ 4073816 w 6879853"/>
              <a:gd name="connsiteY2" fmla="*/ 2327949 h 5800880"/>
              <a:gd name="connsiteX3" fmla="*/ 6879853 w 6879853"/>
              <a:gd name="connsiteY3" fmla="*/ 5282369 h 5800880"/>
              <a:gd name="connsiteX4" fmla="*/ 6845767 w 6879853"/>
              <a:gd name="connsiteY4" fmla="*/ 5732884 h 5800880"/>
              <a:gd name="connsiteX5" fmla="*/ 6833624 w 6879853"/>
              <a:gd name="connsiteY5" fmla="*/ 5800880 h 5800880"/>
              <a:gd name="connsiteX6" fmla="*/ 3909575 w 6879853"/>
              <a:gd name="connsiteY6" fmla="*/ 5800880 h 5800880"/>
              <a:gd name="connsiteX7" fmla="*/ 3909575 w 6879853"/>
              <a:gd name="connsiteY7" fmla="*/ 5780831 h 5800880"/>
              <a:gd name="connsiteX8" fmla="*/ 421177 w 6879853"/>
              <a:gd name="connsiteY8" fmla="*/ 5780831 h 5800880"/>
              <a:gd name="connsiteX9" fmla="*/ 314498 w 6879853"/>
              <a:gd name="connsiteY9" fmla="*/ 5559380 h 5800880"/>
              <a:gd name="connsiteX10" fmla="*/ 0 w 6879853"/>
              <a:gd name="connsiteY10" fmla="*/ 4001612 h 5800880"/>
              <a:gd name="connsiteX11" fmla="*/ 3796077 w 6879853"/>
              <a:gd name="connsiteY11" fmla="*/ 4798 h 580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79853" h="5800880">
                <a:moveTo>
                  <a:pt x="3985775" y="0"/>
                </a:moveTo>
                <a:lnTo>
                  <a:pt x="3985775" y="2325723"/>
                </a:lnTo>
                <a:lnTo>
                  <a:pt x="4073816" y="2327949"/>
                </a:lnTo>
                <a:cubicBezTo>
                  <a:pt x="5636876" y="2407181"/>
                  <a:pt x="6879853" y="3699619"/>
                  <a:pt x="6879853" y="5282369"/>
                </a:cubicBezTo>
                <a:cubicBezTo>
                  <a:pt x="6879853" y="5435538"/>
                  <a:pt x="6868212" y="5585989"/>
                  <a:pt x="6845767" y="5732884"/>
                </a:cubicBezTo>
                <a:lnTo>
                  <a:pt x="6833624" y="5800880"/>
                </a:lnTo>
                <a:lnTo>
                  <a:pt x="3909575" y="5800880"/>
                </a:lnTo>
                <a:lnTo>
                  <a:pt x="3909575" y="5780831"/>
                </a:lnTo>
                <a:lnTo>
                  <a:pt x="421177" y="5780831"/>
                </a:lnTo>
                <a:lnTo>
                  <a:pt x="314498" y="5559380"/>
                </a:lnTo>
                <a:cubicBezTo>
                  <a:pt x="111985" y="5080585"/>
                  <a:pt x="0" y="4554176"/>
                  <a:pt x="0" y="4001612"/>
                </a:cubicBezTo>
                <a:cubicBezTo>
                  <a:pt x="0" y="1860426"/>
                  <a:pt x="1681530" y="111984"/>
                  <a:pt x="3796077" y="4798"/>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5498549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9869B4E-DC0E-4CD1-9F21-54FAFD69D52B}"/>
              </a:ext>
            </a:extLst>
          </p:cNvPr>
          <p:cNvSpPr>
            <a:spLocks noGrp="1"/>
          </p:cNvSpPr>
          <p:nvPr>
            <p:ph type="pic" sz="quarter" idx="10"/>
          </p:nvPr>
        </p:nvSpPr>
        <p:spPr>
          <a:xfrm>
            <a:off x="0" y="619432"/>
            <a:ext cx="6096000" cy="2809568"/>
          </a:xfrm>
          <a:custGeom>
            <a:avLst/>
            <a:gdLst>
              <a:gd name="connsiteX0" fmla="*/ 0 w 6096000"/>
              <a:gd name="connsiteY0" fmla="*/ 0 h 2809568"/>
              <a:gd name="connsiteX1" fmla="*/ 6096000 w 6096000"/>
              <a:gd name="connsiteY1" fmla="*/ 0 h 2809568"/>
              <a:gd name="connsiteX2" fmla="*/ 6096000 w 6096000"/>
              <a:gd name="connsiteY2" fmla="*/ 2809568 h 2809568"/>
              <a:gd name="connsiteX3" fmla="*/ 0 w 6096000"/>
              <a:gd name="connsiteY3" fmla="*/ 2809568 h 2809568"/>
            </a:gdLst>
            <a:ahLst/>
            <a:cxnLst>
              <a:cxn ang="0">
                <a:pos x="connsiteX0" y="connsiteY0"/>
              </a:cxn>
              <a:cxn ang="0">
                <a:pos x="connsiteX1" y="connsiteY1"/>
              </a:cxn>
              <a:cxn ang="0">
                <a:pos x="connsiteX2" y="connsiteY2"/>
              </a:cxn>
              <a:cxn ang="0">
                <a:pos x="connsiteX3" y="connsiteY3"/>
              </a:cxn>
            </a:cxnLst>
            <a:rect l="l" t="t" r="r" b="b"/>
            <a:pathLst>
              <a:path w="6096000" h="2809568">
                <a:moveTo>
                  <a:pt x="0" y="0"/>
                </a:moveTo>
                <a:lnTo>
                  <a:pt x="6096000" y="0"/>
                </a:lnTo>
                <a:lnTo>
                  <a:pt x="6096000" y="2809568"/>
                </a:lnTo>
                <a:lnTo>
                  <a:pt x="0" y="2809568"/>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DA7B2C13-DF43-436D-8194-CDE6B2FECF37}"/>
              </a:ext>
            </a:extLst>
          </p:cNvPr>
          <p:cNvSpPr>
            <a:spLocks noGrp="1"/>
          </p:cNvSpPr>
          <p:nvPr>
            <p:ph type="pic" sz="quarter" idx="11"/>
          </p:nvPr>
        </p:nvSpPr>
        <p:spPr>
          <a:xfrm>
            <a:off x="6096000" y="619432"/>
            <a:ext cx="6096000" cy="2809568"/>
          </a:xfrm>
          <a:custGeom>
            <a:avLst/>
            <a:gdLst>
              <a:gd name="connsiteX0" fmla="*/ 0 w 6096000"/>
              <a:gd name="connsiteY0" fmla="*/ 0 h 2809568"/>
              <a:gd name="connsiteX1" fmla="*/ 6096000 w 6096000"/>
              <a:gd name="connsiteY1" fmla="*/ 0 h 2809568"/>
              <a:gd name="connsiteX2" fmla="*/ 6096000 w 6096000"/>
              <a:gd name="connsiteY2" fmla="*/ 2809568 h 2809568"/>
              <a:gd name="connsiteX3" fmla="*/ 0 w 6096000"/>
              <a:gd name="connsiteY3" fmla="*/ 2809568 h 2809568"/>
            </a:gdLst>
            <a:ahLst/>
            <a:cxnLst>
              <a:cxn ang="0">
                <a:pos x="connsiteX0" y="connsiteY0"/>
              </a:cxn>
              <a:cxn ang="0">
                <a:pos x="connsiteX1" y="connsiteY1"/>
              </a:cxn>
              <a:cxn ang="0">
                <a:pos x="connsiteX2" y="connsiteY2"/>
              </a:cxn>
              <a:cxn ang="0">
                <a:pos x="connsiteX3" y="connsiteY3"/>
              </a:cxn>
            </a:cxnLst>
            <a:rect l="l" t="t" r="r" b="b"/>
            <a:pathLst>
              <a:path w="6096000" h="2809568">
                <a:moveTo>
                  <a:pt x="0" y="0"/>
                </a:moveTo>
                <a:lnTo>
                  <a:pt x="6096000" y="0"/>
                </a:lnTo>
                <a:lnTo>
                  <a:pt x="6096000" y="2809568"/>
                </a:lnTo>
                <a:lnTo>
                  <a:pt x="0" y="2809568"/>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99BE5914-8AA6-414F-B7C9-6EEC0776C696}"/>
              </a:ext>
            </a:extLst>
          </p:cNvPr>
          <p:cNvSpPr>
            <a:spLocks noGrp="1"/>
          </p:cNvSpPr>
          <p:nvPr>
            <p:ph type="pic" sz="quarter" idx="12"/>
          </p:nvPr>
        </p:nvSpPr>
        <p:spPr>
          <a:xfrm>
            <a:off x="4399936" y="3429000"/>
            <a:ext cx="4744065" cy="2809568"/>
          </a:xfrm>
          <a:custGeom>
            <a:avLst/>
            <a:gdLst>
              <a:gd name="connsiteX0" fmla="*/ 0 w 4744065"/>
              <a:gd name="connsiteY0" fmla="*/ 0 h 2809568"/>
              <a:gd name="connsiteX1" fmla="*/ 4744065 w 4744065"/>
              <a:gd name="connsiteY1" fmla="*/ 0 h 2809568"/>
              <a:gd name="connsiteX2" fmla="*/ 4744065 w 4744065"/>
              <a:gd name="connsiteY2" fmla="*/ 2809568 h 2809568"/>
              <a:gd name="connsiteX3" fmla="*/ 0 w 4744065"/>
              <a:gd name="connsiteY3" fmla="*/ 2809568 h 2809568"/>
            </a:gdLst>
            <a:ahLst/>
            <a:cxnLst>
              <a:cxn ang="0">
                <a:pos x="connsiteX0" y="connsiteY0"/>
              </a:cxn>
              <a:cxn ang="0">
                <a:pos x="connsiteX1" y="connsiteY1"/>
              </a:cxn>
              <a:cxn ang="0">
                <a:pos x="connsiteX2" y="connsiteY2"/>
              </a:cxn>
              <a:cxn ang="0">
                <a:pos x="connsiteX3" y="connsiteY3"/>
              </a:cxn>
            </a:cxnLst>
            <a:rect l="l" t="t" r="r" b="b"/>
            <a:pathLst>
              <a:path w="4744065" h="2809568">
                <a:moveTo>
                  <a:pt x="0" y="0"/>
                </a:moveTo>
                <a:lnTo>
                  <a:pt x="4744065" y="0"/>
                </a:lnTo>
                <a:lnTo>
                  <a:pt x="4744065" y="2809568"/>
                </a:lnTo>
                <a:lnTo>
                  <a:pt x="0" y="280956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00753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8/26/2024</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351896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4EDDA78-E9F1-462B-8566-09A8E3863F26}"/>
              </a:ext>
            </a:extLst>
          </p:cNvPr>
          <p:cNvSpPr>
            <a:spLocks noGrp="1"/>
          </p:cNvSpPr>
          <p:nvPr>
            <p:ph type="pic" sz="quarter" idx="10"/>
          </p:nvPr>
        </p:nvSpPr>
        <p:spPr>
          <a:xfrm>
            <a:off x="4800600" y="0"/>
            <a:ext cx="7391400" cy="6858000"/>
          </a:xfrm>
          <a:custGeom>
            <a:avLst/>
            <a:gdLst>
              <a:gd name="connsiteX0" fmla="*/ 0 w 7391400"/>
              <a:gd name="connsiteY0" fmla="*/ 0 h 6858000"/>
              <a:gd name="connsiteX1" fmla="*/ 7391400 w 7391400"/>
              <a:gd name="connsiteY1" fmla="*/ 0 h 6858000"/>
              <a:gd name="connsiteX2" fmla="*/ 7391400 w 7391400"/>
              <a:gd name="connsiteY2" fmla="*/ 6858000 h 6858000"/>
              <a:gd name="connsiteX3" fmla="*/ 2166177 w 739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91400" h="6858000">
                <a:moveTo>
                  <a:pt x="0" y="0"/>
                </a:moveTo>
                <a:lnTo>
                  <a:pt x="7391400" y="0"/>
                </a:lnTo>
                <a:lnTo>
                  <a:pt x="7391400" y="6858000"/>
                </a:lnTo>
                <a:lnTo>
                  <a:pt x="2166177"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40414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7BDC5C2-373D-4ECB-B77D-F0CB4C19BB11}"/>
              </a:ext>
            </a:extLst>
          </p:cNvPr>
          <p:cNvSpPr>
            <a:spLocks noGrp="1"/>
          </p:cNvSpPr>
          <p:nvPr>
            <p:ph type="pic" sz="quarter" idx="10"/>
          </p:nvPr>
        </p:nvSpPr>
        <p:spPr>
          <a:xfrm>
            <a:off x="0" y="0"/>
            <a:ext cx="7391400" cy="6858000"/>
          </a:xfrm>
          <a:custGeom>
            <a:avLst/>
            <a:gdLst>
              <a:gd name="connsiteX0" fmla="*/ 0 w 7391400"/>
              <a:gd name="connsiteY0" fmla="*/ 0 h 6858000"/>
              <a:gd name="connsiteX1" fmla="*/ 5225223 w 7391400"/>
              <a:gd name="connsiteY1" fmla="*/ 0 h 6858000"/>
              <a:gd name="connsiteX2" fmla="*/ 7391400 w 7391400"/>
              <a:gd name="connsiteY2" fmla="*/ 6858000 h 6858000"/>
              <a:gd name="connsiteX3" fmla="*/ 0 w 739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91400" h="6858000">
                <a:moveTo>
                  <a:pt x="0" y="0"/>
                </a:moveTo>
                <a:lnTo>
                  <a:pt x="5225223" y="0"/>
                </a:lnTo>
                <a:lnTo>
                  <a:pt x="73914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3919223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6516835-7AF5-4D23-AA06-1AE7FE060B37}"/>
              </a:ext>
            </a:extLst>
          </p:cNvPr>
          <p:cNvSpPr>
            <a:spLocks noGrp="1"/>
          </p:cNvSpPr>
          <p:nvPr>
            <p:ph type="pic" sz="quarter" idx="10"/>
          </p:nvPr>
        </p:nvSpPr>
        <p:spPr>
          <a:xfrm>
            <a:off x="0" y="-1"/>
            <a:ext cx="7271584" cy="6389372"/>
          </a:xfrm>
          <a:custGeom>
            <a:avLst/>
            <a:gdLst>
              <a:gd name="connsiteX0" fmla="*/ 0 w 7271584"/>
              <a:gd name="connsiteY0" fmla="*/ 148590 h 6389372"/>
              <a:gd name="connsiteX1" fmla="*/ 3543300 w 7271584"/>
              <a:gd name="connsiteY1" fmla="*/ 3268982 h 6389372"/>
              <a:gd name="connsiteX2" fmla="*/ 0 w 7271584"/>
              <a:gd name="connsiteY2" fmla="*/ 6389372 h 6389372"/>
              <a:gd name="connsiteX3" fmla="*/ 0 w 7271584"/>
              <a:gd name="connsiteY3" fmla="*/ 4451613 h 6389372"/>
              <a:gd name="connsiteX4" fmla="*/ 1199995 w 7271584"/>
              <a:gd name="connsiteY4" fmla="*/ 3268982 h 6389372"/>
              <a:gd name="connsiteX5" fmla="*/ 0 w 7271584"/>
              <a:gd name="connsiteY5" fmla="*/ 2086351 h 6389372"/>
              <a:gd name="connsiteX6" fmla="*/ 274318 w 7271584"/>
              <a:gd name="connsiteY6" fmla="*/ 0 h 6389372"/>
              <a:gd name="connsiteX7" fmla="*/ 2446965 w 7271584"/>
              <a:gd name="connsiteY7" fmla="*/ 0 h 6389372"/>
              <a:gd name="connsiteX8" fmla="*/ 3772951 w 7271584"/>
              <a:gd name="connsiteY8" fmla="*/ 1018935 h 6389372"/>
              <a:gd name="connsiteX9" fmla="*/ 5098935 w 7271584"/>
              <a:gd name="connsiteY9" fmla="*/ 0 h 6389372"/>
              <a:gd name="connsiteX10" fmla="*/ 7271584 w 7271584"/>
              <a:gd name="connsiteY10" fmla="*/ 0 h 6389372"/>
              <a:gd name="connsiteX11" fmla="*/ 3772950 w 7271584"/>
              <a:gd name="connsiteY11" fmla="*/ 3008671 h 638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1584" h="6389372">
                <a:moveTo>
                  <a:pt x="0" y="148590"/>
                </a:moveTo>
                <a:lnTo>
                  <a:pt x="3543300" y="3268982"/>
                </a:lnTo>
                <a:lnTo>
                  <a:pt x="0" y="6389372"/>
                </a:lnTo>
                <a:lnTo>
                  <a:pt x="0" y="4451613"/>
                </a:lnTo>
                <a:lnTo>
                  <a:pt x="1199995" y="3268982"/>
                </a:lnTo>
                <a:lnTo>
                  <a:pt x="0" y="2086351"/>
                </a:lnTo>
                <a:close/>
                <a:moveTo>
                  <a:pt x="274318" y="0"/>
                </a:moveTo>
                <a:lnTo>
                  <a:pt x="2446965" y="0"/>
                </a:lnTo>
                <a:lnTo>
                  <a:pt x="3772951" y="1018935"/>
                </a:lnTo>
                <a:lnTo>
                  <a:pt x="5098935" y="0"/>
                </a:lnTo>
                <a:lnTo>
                  <a:pt x="7271584" y="0"/>
                </a:lnTo>
                <a:lnTo>
                  <a:pt x="3772950" y="300867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23948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0E38EDD-16ED-4EB3-B769-87750426E60C}"/>
              </a:ext>
            </a:extLst>
          </p:cNvPr>
          <p:cNvSpPr>
            <a:spLocks noGrp="1"/>
          </p:cNvSpPr>
          <p:nvPr>
            <p:ph type="pic" sz="quarter" idx="10"/>
          </p:nvPr>
        </p:nvSpPr>
        <p:spPr>
          <a:xfrm>
            <a:off x="4920416" y="0"/>
            <a:ext cx="7271584" cy="6858000"/>
          </a:xfrm>
          <a:custGeom>
            <a:avLst/>
            <a:gdLst>
              <a:gd name="connsiteX0" fmla="*/ 3498634 w 7271584"/>
              <a:gd name="connsiteY0" fmla="*/ 3628658 h 6858000"/>
              <a:gd name="connsiteX1" fmla="*/ 6997266 w 7271584"/>
              <a:gd name="connsiteY1" fmla="*/ 6858000 h 6858000"/>
              <a:gd name="connsiteX2" fmla="*/ 4824619 w 7271584"/>
              <a:gd name="connsiteY2" fmla="*/ 6858000 h 6858000"/>
              <a:gd name="connsiteX3" fmla="*/ 3498634 w 7271584"/>
              <a:gd name="connsiteY3" fmla="*/ 5764332 h 6858000"/>
              <a:gd name="connsiteX4" fmla="*/ 2172649 w 7271584"/>
              <a:gd name="connsiteY4" fmla="*/ 6858000 h 6858000"/>
              <a:gd name="connsiteX5" fmla="*/ 0 w 7271584"/>
              <a:gd name="connsiteY5" fmla="*/ 6858000 h 6858000"/>
              <a:gd name="connsiteX6" fmla="*/ 7271584 w 7271584"/>
              <a:gd name="connsiteY6" fmla="*/ 0 h 6858000"/>
              <a:gd name="connsiteX7" fmla="*/ 7271584 w 7271584"/>
              <a:gd name="connsiteY7" fmla="*/ 2079884 h 6858000"/>
              <a:gd name="connsiteX8" fmla="*/ 6071589 w 7271584"/>
              <a:gd name="connsiteY8" fmla="*/ 3349255 h 6858000"/>
              <a:gd name="connsiteX9" fmla="*/ 7271584 w 7271584"/>
              <a:gd name="connsiteY9" fmla="*/ 4618626 h 6858000"/>
              <a:gd name="connsiteX10" fmla="*/ 7271584 w 7271584"/>
              <a:gd name="connsiteY10" fmla="*/ 6698512 h 6858000"/>
              <a:gd name="connsiteX11" fmla="*/ 3728284 w 7271584"/>
              <a:gd name="connsiteY11" fmla="*/ 33492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1584" h="6858000">
                <a:moveTo>
                  <a:pt x="3498634" y="3628658"/>
                </a:moveTo>
                <a:lnTo>
                  <a:pt x="6997266" y="6858000"/>
                </a:lnTo>
                <a:lnTo>
                  <a:pt x="4824619" y="6858000"/>
                </a:lnTo>
                <a:lnTo>
                  <a:pt x="3498634" y="5764332"/>
                </a:lnTo>
                <a:lnTo>
                  <a:pt x="2172649" y="6858000"/>
                </a:lnTo>
                <a:lnTo>
                  <a:pt x="0" y="6858000"/>
                </a:lnTo>
                <a:close/>
                <a:moveTo>
                  <a:pt x="7271584" y="0"/>
                </a:moveTo>
                <a:lnTo>
                  <a:pt x="7271584" y="2079884"/>
                </a:lnTo>
                <a:lnTo>
                  <a:pt x="6071589" y="3349255"/>
                </a:lnTo>
                <a:lnTo>
                  <a:pt x="7271584" y="4618626"/>
                </a:lnTo>
                <a:lnTo>
                  <a:pt x="7271584" y="6698512"/>
                </a:lnTo>
                <a:lnTo>
                  <a:pt x="3728284" y="3349255"/>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319786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244083-DE55-402A-9DA3-4AD349D6E1AF}"/>
              </a:ext>
            </a:extLst>
          </p:cNvPr>
          <p:cNvSpPr>
            <a:spLocks noGrp="1"/>
          </p:cNvSpPr>
          <p:nvPr>
            <p:ph type="pic" sz="quarter" idx="10"/>
          </p:nvPr>
        </p:nvSpPr>
        <p:spPr>
          <a:xfrm>
            <a:off x="1" y="589935"/>
            <a:ext cx="2448232" cy="4866968"/>
          </a:xfrm>
          <a:custGeom>
            <a:avLst/>
            <a:gdLst>
              <a:gd name="connsiteX0" fmla="*/ 0 w 2448232"/>
              <a:gd name="connsiteY0" fmla="*/ 0 h 4866968"/>
              <a:gd name="connsiteX1" fmla="*/ 2448232 w 2448232"/>
              <a:gd name="connsiteY1" fmla="*/ 0 h 4866968"/>
              <a:gd name="connsiteX2" fmla="*/ 2448232 w 2448232"/>
              <a:gd name="connsiteY2" fmla="*/ 4866968 h 4866968"/>
              <a:gd name="connsiteX3" fmla="*/ 0 w 2448232"/>
              <a:gd name="connsiteY3" fmla="*/ 4866968 h 4866968"/>
            </a:gdLst>
            <a:ahLst/>
            <a:cxnLst>
              <a:cxn ang="0">
                <a:pos x="connsiteX0" y="connsiteY0"/>
              </a:cxn>
              <a:cxn ang="0">
                <a:pos x="connsiteX1" y="connsiteY1"/>
              </a:cxn>
              <a:cxn ang="0">
                <a:pos x="connsiteX2" y="connsiteY2"/>
              </a:cxn>
              <a:cxn ang="0">
                <a:pos x="connsiteX3" y="connsiteY3"/>
              </a:cxn>
            </a:cxnLst>
            <a:rect l="l" t="t" r="r" b="b"/>
            <a:pathLst>
              <a:path w="2448232" h="4866968">
                <a:moveTo>
                  <a:pt x="0" y="0"/>
                </a:moveTo>
                <a:lnTo>
                  <a:pt x="2448232" y="0"/>
                </a:lnTo>
                <a:lnTo>
                  <a:pt x="2448232" y="4866968"/>
                </a:lnTo>
                <a:lnTo>
                  <a:pt x="0" y="4866968"/>
                </a:lnTo>
                <a:close/>
              </a:path>
            </a:pathLst>
          </a:custGeom>
        </p:spPr>
        <p:txBody>
          <a:bodyPr wrap="square">
            <a:noAutofit/>
          </a:bodyPr>
          <a:lstStyle>
            <a:lvl1pPr>
              <a:defRPr sz="1200"/>
            </a:lvl1pPr>
          </a:lstStyle>
          <a:p>
            <a:endParaRPr lang="en-ID" dirty="0"/>
          </a:p>
        </p:txBody>
      </p:sp>
      <p:sp>
        <p:nvSpPr>
          <p:cNvPr id="11" name="Picture Placeholder 10">
            <a:extLst>
              <a:ext uri="{FF2B5EF4-FFF2-40B4-BE49-F238E27FC236}">
                <a16:creationId xmlns:a16="http://schemas.microsoft.com/office/drawing/2014/main" id="{E3C871F8-0DEA-4FAC-83AA-93AC2C8B814D}"/>
              </a:ext>
            </a:extLst>
          </p:cNvPr>
          <p:cNvSpPr>
            <a:spLocks noGrp="1"/>
          </p:cNvSpPr>
          <p:nvPr>
            <p:ph type="pic" sz="quarter" idx="11"/>
          </p:nvPr>
        </p:nvSpPr>
        <p:spPr>
          <a:xfrm>
            <a:off x="2874895" y="589935"/>
            <a:ext cx="2448232" cy="4866968"/>
          </a:xfrm>
          <a:custGeom>
            <a:avLst/>
            <a:gdLst>
              <a:gd name="connsiteX0" fmla="*/ 0 w 2448232"/>
              <a:gd name="connsiteY0" fmla="*/ 0 h 4866968"/>
              <a:gd name="connsiteX1" fmla="*/ 2448232 w 2448232"/>
              <a:gd name="connsiteY1" fmla="*/ 0 h 4866968"/>
              <a:gd name="connsiteX2" fmla="*/ 2448232 w 2448232"/>
              <a:gd name="connsiteY2" fmla="*/ 4866968 h 4866968"/>
              <a:gd name="connsiteX3" fmla="*/ 0 w 2448232"/>
              <a:gd name="connsiteY3" fmla="*/ 4866968 h 4866968"/>
            </a:gdLst>
            <a:ahLst/>
            <a:cxnLst>
              <a:cxn ang="0">
                <a:pos x="connsiteX0" y="connsiteY0"/>
              </a:cxn>
              <a:cxn ang="0">
                <a:pos x="connsiteX1" y="connsiteY1"/>
              </a:cxn>
              <a:cxn ang="0">
                <a:pos x="connsiteX2" y="connsiteY2"/>
              </a:cxn>
              <a:cxn ang="0">
                <a:pos x="connsiteX3" y="connsiteY3"/>
              </a:cxn>
            </a:cxnLst>
            <a:rect l="l" t="t" r="r" b="b"/>
            <a:pathLst>
              <a:path w="2448232" h="4866968">
                <a:moveTo>
                  <a:pt x="0" y="0"/>
                </a:moveTo>
                <a:lnTo>
                  <a:pt x="2448232" y="0"/>
                </a:lnTo>
                <a:lnTo>
                  <a:pt x="2448232" y="4866968"/>
                </a:lnTo>
                <a:lnTo>
                  <a:pt x="0" y="4866968"/>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1112FBED-E3A4-47F4-96DA-66FE6BE1E4F0}"/>
              </a:ext>
            </a:extLst>
          </p:cNvPr>
          <p:cNvSpPr>
            <a:spLocks noGrp="1"/>
          </p:cNvSpPr>
          <p:nvPr>
            <p:ph type="pic" sz="quarter" idx="12"/>
          </p:nvPr>
        </p:nvSpPr>
        <p:spPr>
          <a:xfrm>
            <a:off x="1484670" y="5958348"/>
            <a:ext cx="10707329" cy="899651"/>
          </a:xfrm>
          <a:custGeom>
            <a:avLst/>
            <a:gdLst>
              <a:gd name="connsiteX0" fmla="*/ 0 w 10707329"/>
              <a:gd name="connsiteY0" fmla="*/ 0 h 899651"/>
              <a:gd name="connsiteX1" fmla="*/ 10707329 w 10707329"/>
              <a:gd name="connsiteY1" fmla="*/ 0 h 899651"/>
              <a:gd name="connsiteX2" fmla="*/ 10707329 w 10707329"/>
              <a:gd name="connsiteY2" fmla="*/ 899651 h 899651"/>
              <a:gd name="connsiteX3" fmla="*/ 0 w 10707329"/>
              <a:gd name="connsiteY3" fmla="*/ 899651 h 899651"/>
            </a:gdLst>
            <a:ahLst/>
            <a:cxnLst>
              <a:cxn ang="0">
                <a:pos x="connsiteX0" y="connsiteY0"/>
              </a:cxn>
              <a:cxn ang="0">
                <a:pos x="connsiteX1" y="connsiteY1"/>
              </a:cxn>
              <a:cxn ang="0">
                <a:pos x="connsiteX2" y="connsiteY2"/>
              </a:cxn>
              <a:cxn ang="0">
                <a:pos x="connsiteX3" y="connsiteY3"/>
              </a:cxn>
            </a:cxnLst>
            <a:rect l="l" t="t" r="r" b="b"/>
            <a:pathLst>
              <a:path w="10707329" h="899651">
                <a:moveTo>
                  <a:pt x="0" y="0"/>
                </a:moveTo>
                <a:lnTo>
                  <a:pt x="10707329" y="0"/>
                </a:lnTo>
                <a:lnTo>
                  <a:pt x="10707329" y="899651"/>
                </a:lnTo>
                <a:lnTo>
                  <a:pt x="0" y="899651"/>
                </a:lnTo>
                <a:close/>
              </a:path>
            </a:pathLst>
          </a:custGeom>
        </p:spPr>
        <p:txBody>
          <a:bodyPr wrap="square">
            <a:noAutofit/>
          </a:bodyPr>
          <a:lstStyle>
            <a:lvl1pPr>
              <a:defRPr sz="1200"/>
            </a:lvl1pPr>
          </a:lstStyle>
          <a:p>
            <a:endParaRPr lang="en-ID" dirty="0"/>
          </a:p>
        </p:txBody>
      </p:sp>
    </p:spTree>
    <p:extLst>
      <p:ext uri="{BB962C8B-B14F-4D97-AF65-F5344CB8AC3E}">
        <p14:creationId xmlns:p14="http://schemas.microsoft.com/office/powerpoint/2010/main" val="555805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4D835F-8A6B-4FC8-9A54-6AFE5511D511}"/>
              </a:ext>
            </a:extLst>
          </p:cNvPr>
          <p:cNvSpPr>
            <a:spLocks noGrp="1"/>
          </p:cNvSpPr>
          <p:nvPr>
            <p:ph type="pic" sz="quarter" idx="10"/>
          </p:nvPr>
        </p:nvSpPr>
        <p:spPr>
          <a:xfrm>
            <a:off x="6096001" y="737420"/>
            <a:ext cx="5289755" cy="1622323"/>
          </a:xfrm>
          <a:custGeom>
            <a:avLst/>
            <a:gdLst>
              <a:gd name="connsiteX0" fmla="*/ 0 w 5289755"/>
              <a:gd name="connsiteY0" fmla="*/ 0 h 1622323"/>
              <a:gd name="connsiteX1" fmla="*/ 5289755 w 5289755"/>
              <a:gd name="connsiteY1" fmla="*/ 0 h 1622323"/>
              <a:gd name="connsiteX2" fmla="*/ 5289755 w 5289755"/>
              <a:gd name="connsiteY2" fmla="*/ 1622323 h 1622323"/>
              <a:gd name="connsiteX3" fmla="*/ 0 w 5289755"/>
              <a:gd name="connsiteY3" fmla="*/ 1622323 h 1622323"/>
            </a:gdLst>
            <a:ahLst/>
            <a:cxnLst>
              <a:cxn ang="0">
                <a:pos x="connsiteX0" y="connsiteY0"/>
              </a:cxn>
              <a:cxn ang="0">
                <a:pos x="connsiteX1" y="connsiteY1"/>
              </a:cxn>
              <a:cxn ang="0">
                <a:pos x="connsiteX2" y="connsiteY2"/>
              </a:cxn>
              <a:cxn ang="0">
                <a:pos x="connsiteX3" y="connsiteY3"/>
              </a:cxn>
            </a:cxnLst>
            <a:rect l="l" t="t" r="r" b="b"/>
            <a:pathLst>
              <a:path w="5289755" h="1622323">
                <a:moveTo>
                  <a:pt x="0" y="0"/>
                </a:moveTo>
                <a:lnTo>
                  <a:pt x="5289755" y="0"/>
                </a:lnTo>
                <a:lnTo>
                  <a:pt x="5289755" y="1622323"/>
                </a:lnTo>
                <a:lnTo>
                  <a:pt x="0" y="1622323"/>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9999C647-5BEF-4D97-8A18-C80792099829}"/>
              </a:ext>
            </a:extLst>
          </p:cNvPr>
          <p:cNvSpPr>
            <a:spLocks noGrp="1"/>
          </p:cNvSpPr>
          <p:nvPr>
            <p:ph type="pic" sz="quarter" idx="11"/>
          </p:nvPr>
        </p:nvSpPr>
        <p:spPr>
          <a:xfrm>
            <a:off x="6096001" y="2617839"/>
            <a:ext cx="3490452" cy="1622323"/>
          </a:xfrm>
          <a:custGeom>
            <a:avLst/>
            <a:gdLst>
              <a:gd name="connsiteX0" fmla="*/ 0 w 3490452"/>
              <a:gd name="connsiteY0" fmla="*/ 0 h 1622323"/>
              <a:gd name="connsiteX1" fmla="*/ 3490452 w 3490452"/>
              <a:gd name="connsiteY1" fmla="*/ 0 h 1622323"/>
              <a:gd name="connsiteX2" fmla="*/ 3490452 w 3490452"/>
              <a:gd name="connsiteY2" fmla="*/ 1622323 h 1622323"/>
              <a:gd name="connsiteX3" fmla="*/ 0 w 3490452"/>
              <a:gd name="connsiteY3" fmla="*/ 1622323 h 1622323"/>
            </a:gdLst>
            <a:ahLst/>
            <a:cxnLst>
              <a:cxn ang="0">
                <a:pos x="connsiteX0" y="connsiteY0"/>
              </a:cxn>
              <a:cxn ang="0">
                <a:pos x="connsiteX1" y="connsiteY1"/>
              </a:cxn>
              <a:cxn ang="0">
                <a:pos x="connsiteX2" y="connsiteY2"/>
              </a:cxn>
              <a:cxn ang="0">
                <a:pos x="connsiteX3" y="connsiteY3"/>
              </a:cxn>
            </a:cxnLst>
            <a:rect l="l" t="t" r="r" b="b"/>
            <a:pathLst>
              <a:path w="3490452" h="1622323">
                <a:moveTo>
                  <a:pt x="0" y="0"/>
                </a:moveTo>
                <a:lnTo>
                  <a:pt x="3490452" y="0"/>
                </a:lnTo>
                <a:lnTo>
                  <a:pt x="3490452" y="1622323"/>
                </a:lnTo>
                <a:lnTo>
                  <a:pt x="0" y="162232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575010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FFB5C10-3E9E-4A6B-8502-32199E403451}"/>
              </a:ext>
            </a:extLst>
          </p:cNvPr>
          <p:cNvSpPr>
            <a:spLocks noGrp="1"/>
          </p:cNvSpPr>
          <p:nvPr>
            <p:ph type="pic" sz="quarter" idx="10"/>
          </p:nvPr>
        </p:nvSpPr>
        <p:spPr>
          <a:xfrm>
            <a:off x="4355691" y="1386348"/>
            <a:ext cx="3480619" cy="3628104"/>
          </a:xfrm>
          <a:custGeom>
            <a:avLst/>
            <a:gdLst>
              <a:gd name="connsiteX0" fmla="*/ 0 w 3480619"/>
              <a:gd name="connsiteY0" fmla="*/ 0 h 3628104"/>
              <a:gd name="connsiteX1" fmla="*/ 3480619 w 3480619"/>
              <a:gd name="connsiteY1" fmla="*/ 0 h 3628104"/>
              <a:gd name="connsiteX2" fmla="*/ 3480619 w 3480619"/>
              <a:gd name="connsiteY2" fmla="*/ 3628104 h 3628104"/>
              <a:gd name="connsiteX3" fmla="*/ 0 w 3480619"/>
              <a:gd name="connsiteY3" fmla="*/ 3628104 h 3628104"/>
            </a:gdLst>
            <a:ahLst/>
            <a:cxnLst>
              <a:cxn ang="0">
                <a:pos x="connsiteX0" y="connsiteY0"/>
              </a:cxn>
              <a:cxn ang="0">
                <a:pos x="connsiteX1" y="connsiteY1"/>
              </a:cxn>
              <a:cxn ang="0">
                <a:pos x="connsiteX2" y="connsiteY2"/>
              </a:cxn>
              <a:cxn ang="0">
                <a:pos x="connsiteX3" y="connsiteY3"/>
              </a:cxn>
            </a:cxnLst>
            <a:rect l="l" t="t" r="r" b="b"/>
            <a:pathLst>
              <a:path w="3480619" h="3628104">
                <a:moveTo>
                  <a:pt x="0" y="0"/>
                </a:moveTo>
                <a:lnTo>
                  <a:pt x="3480619" y="0"/>
                </a:lnTo>
                <a:lnTo>
                  <a:pt x="3480619" y="3628104"/>
                </a:lnTo>
                <a:lnTo>
                  <a:pt x="0" y="362810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48942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90D5F02-3EF7-4EA8-B1E5-D3F71B821513}"/>
              </a:ext>
            </a:extLst>
          </p:cNvPr>
          <p:cNvSpPr>
            <a:spLocks noGrp="1"/>
          </p:cNvSpPr>
          <p:nvPr>
            <p:ph type="pic" sz="quarter" idx="10"/>
          </p:nvPr>
        </p:nvSpPr>
        <p:spPr>
          <a:xfrm>
            <a:off x="3864078" y="0"/>
            <a:ext cx="8327923" cy="6858000"/>
          </a:xfrm>
          <a:custGeom>
            <a:avLst/>
            <a:gdLst>
              <a:gd name="connsiteX0" fmla="*/ 0 w 8327923"/>
              <a:gd name="connsiteY0" fmla="*/ 0 h 6858000"/>
              <a:gd name="connsiteX1" fmla="*/ 8327923 w 8327923"/>
              <a:gd name="connsiteY1" fmla="*/ 0 h 6858000"/>
              <a:gd name="connsiteX2" fmla="*/ 8327923 w 8327923"/>
              <a:gd name="connsiteY2" fmla="*/ 6858000 h 6858000"/>
              <a:gd name="connsiteX3" fmla="*/ 0 w 83279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7923" h="6858000">
                <a:moveTo>
                  <a:pt x="0" y="0"/>
                </a:moveTo>
                <a:lnTo>
                  <a:pt x="8327923" y="0"/>
                </a:lnTo>
                <a:lnTo>
                  <a:pt x="8327923"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8776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42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A4F89B3-7B67-4407-ADFF-EC6CA400F6A3}"/>
              </a:ext>
            </a:extLst>
          </p:cNvPr>
          <p:cNvSpPr>
            <a:spLocks noGrp="1"/>
          </p:cNvSpPr>
          <p:nvPr>
            <p:ph type="pic" sz="quarter" idx="10"/>
          </p:nvPr>
        </p:nvSpPr>
        <p:spPr>
          <a:xfrm>
            <a:off x="5751870" y="412955"/>
            <a:ext cx="2654710" cy="6017342"/>
          </a:xfrm>
          <a:custGeom>
            <a:avLst/>
            <a:gdLst>
              <a:gd name="connsiteX0" fmla="*/ 0 w 2654710"/>
              <a:gd name="connsiteY0" fmla="*/ 0 h 6017342"/>
              <a:gd name="connsiteX1" fmla="*/ 2654710 w 2654710"/>
              <a:gd name="connsiteY1" fmla="*/ 0 h 6017342"/>
              <a:gd name="connsiteX2" fmla="*/ 2654710 w 2654710"/>
              <a:gd name="connsiteY2" fmla="*/ 6017342 h 6017342"/>
              <a:gd name="connsiteX3" fmla="*/ 0 w 2654710"/>
              <a:gd name="connsiteY3" fmla="*/ 6017342 h 6017342"/>
            </a:gdLst>
            <a:ahLst/>
            <a:cxnLst>
              <a:cxn ang="0">
                <a:pos x="connsiteX0" y="connsiteY0"/>
              </a:cxn>
              <a:cxn ang="0">
                <a:pos x="connsiteX1" y="connsiteY1"/>
              </a:cxn>
              <a:cxn ang="0">
                <a:pos x="connsiteX2" y="connsiteY2"/>
              </a:cxn>
              <a:cxn ang="0">
                <a:pos x="connsiteX3" y="connsiteY3"/>
              </a:cxn>
            </a:cxnLst>
            <a:rect l="l" t="t" r="r" b="b"/>
            <a:pathLst>
              <a:path w="2654710" h="6017342">
                <a:moveTo>
                  <a:pt x="0" y="0"/>
                </a:moveTo>
                <a:lnTo>
                  <a:pt x="2654710" y="0"/>
                </a:lnTo>
                <a:lnTo>
                  <a:pt x="2654710" y="6017342"/>
                </a:lnTo>
                <a:lnTo>
                  <a:pt x="0" y="6017342"/>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70A02007-2EE2-42A8-9B9C-B8231001E727}"/>
              </a:ext>
            </a:extLst>
          </p:cNvPr>
          <p:cNvSpPr>
            <a:spLocks noGrp="1"/>
          </p:cNvSpPr>
          <p:nvPr>
            <p:ph type="pic" sz="quarter" idx="11"/>
          </p:nvPr>
        </p:nvSpPr>
        <p:spPr>
          <a:xfrm>
            <a:off x="8731046" y="412956"/>
            <a:ext cx="3067665" cy="3016045"/>
          </a:xfrm>
          <a:custGeom>
            <a:avLst/>
            <a:gdLst>
              <a:gd name="connsiteX0" fmla="*/ 0 w 3067665"/>
              <a:gd name="connsiteY0" fmla="*/ 0 h 3016045"/>
              <a:gd name="connsiteX1" fmla="*/ 3067665 w 3067665"/>
              <a:gd name="connsiteY1" fmla="*/ 0 h 3016045"/>
              <a:gd name="connsiteX2" fmla="*/ 3067665 w 3067665"/>
              <a:gd name="connsiteY2" fmla="*/ 3016045 h 3016045"/>
              <a:gd name="connsiteX3" fmla="*/ 0 w 3067665"/>
              <a:gd name="connsiteY3" fmla="*/ 3016045 h 3016045"/>
            </a:gdLst>
            <a:ahLst/>
            <a:cxnLst>
              <a:cxn ang="0">
                <a:pos x="connsiteX0" y="connsiteY0"/>
              </a:cxn>
              <a:cxn ang="0">
                <a:pos x="connsiteX1" y="connsiteY1"/>
              </a:cxn>
              <a:cxn ang="0">
                <a:pos x="connsiteX2" y="connsiteY2"/>
              </a:cxn>
              <a:cxn ang="0">
                <a:pos x="connsiteX3" y="connsiteY3"/>
              </a:cxn>
            </a:cxnLst>
            <a:rect l="l" t="t" r="r" b="b"/>
            <a:pathLst>
              <a:path w="3067665" h="3016045">
                <a:moveTo>
                  <a:pt x="0" y="0"/>
                </a:moveTo>
                <a:lnTo>
                  <a:pt x="3067665" y="0"/>
                </a:lnTo>
                <a:lnTo>
                  <a:pt x="3067665" y="3016045"/>
                </a:lnTo>
                <a:lnTo>
                  <a:pt x="0" y="3016045"/>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CA2D3AC0-D999-4ECE-BBE0-22C25D3E388B}"/>
              </a:ext>
            </a:extLst>
          </p:cNvPr>
          <p:cNvSpPr>
            <a:spLocks noGrp="1"/>
          </p:cNvSpPr>
          <p:nvPr>
            <p:ph type="pic" sz="quarter" idx="12"/>
          </p:nvPr>
        </p:nvSpPr>
        <p:spPr>
          <a:xfrm>
            <a:off x="8731045" y="3746090"/>
            <a:ext cx="3067665" cy="2684207"/>
          </a:xfrm>
          <a:custGeom>
            <a:avLst/>
            <a:gdLst>
              <a:gd name="connsiteX0" fmla="*/ 0 w 3067665"/>
              <a:gd name="connsiteY0" fmla="*/ 0 h 2684207"/>
              <a:gd name="connsiteX1" fmla="*/ 3067665 w 3067665"/>
              <a:gd name="connsiteY1" fmla="*/ 0 h 2684207"/>
              <a:gd name="connsiteX2" fmla="*/ 3067665 w 3067665"/>
              <a:gd name="connsiteY2" fmla="*/ 2684207 h 2684207"/>
              <a:gd name="connsiteX3" fmla="*/ 0 w 3067665"/>
              <a:gd name="connsiteY3" fmla="*/ 2684207 h 2684207"/>
            </a:gdLst>
            <a:ahLst/>
            <a:cxnLst>
              <a:cxn ang="0">
                <a:pos x="connsiteX0" y="connsiteY0"/>
              </a:cxn>
              <a:cxn ang="0">
                <a:pos x="connsiteX1" y="connsiteY1"/>
              </a:cxn>
              <a:cxn ang="0">
                <a:pos x="connsiteX2" y="connsiteY2"/>
              </a:cxn>
              <a:cxn ang="0">
                <a:pos x="connsiteX3" y="connsiteY3"/>
              </a:cxn>
            </a:cxnLst>
            <a:rect l="l" t="t" r="r" b="b"/>
            <a:pathLst>
              <a:path w="3067665" h="2684207">
                <a:moveTo>
                  <a:pt x="0" y="0"/>
                </a:moveTo>
                <a:lnTo>
                  <a:pt x="3067665" y="0"/>
                </a:lnTo>
                <a:lnTo>
                  <a:pt x="3067665" y="2684207"/>
                </a:lnTo>
                <a:lnTo>
                  <a:pt x="0" y="268420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788290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3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8B880CF-077D-4028-B0B7-7C5B38A61D4B}"/>
              </a:ext>
            </a:extLst>
          </p:cNvPr>
          <p:cNvSpPr>
            <a:spLocks noGrp="1"/>
          </p:cNvSpPr>
          <p:nvPr>
            <p:ph type="pic" sz="quarter" idx="10"/>
          </p:nvPr>
        </p:nvSpPr>
        <p:spPr>
          <a:xfrm>
            <a:off x="2399072" y="2905432"/>
            <a:ext cx="2566219" cy="3952568"/>
          </a:xfrm>
          <a:custGeom>
            <a:avLst/>
            <a:gdLst>
              <a:gd name="connsiteX0" fmla="*/ 0 w 2566219"/>
              <a:gd name="connsiteY0" fmla="*/ 0 h 3952568"/>
              <a:gd name="connsiteX1" fmla="*/ 2566219 w 2566219"/>
              <a:gd name="connsiteY1" fmla="*/ 0 h 3952568"/>
              <a:gd name="connsiteX2" fmla="*/ 2566219 w 2566219"/>
              <a:gd name="connsiteY2" fmla="*/ 3952568 h 3952568"/>
              <a:gd name="connsiteX3" fmla="*/ 0 w 2566219"/>
              <a:gd name="connsiteY3" fmla="*/ 3952568 h 3952568"/>
            </a:gdLst>
            <a:ahLst/>
            <a:cxnLst>
              <a:cxn ang="0">
                <a:pos x="connsiteX0" y="connsiteY0"/>
              </a:cxn>
              <a:cxn ang="0">
                <a:pos x="connsiteX1" y="connsiteY1"/>
              </a:cxn>
              <a:cxn ang="0">
                <a:pos x="connsiteX2" y="connsiteY2"/>
              </a:cxn>
              <a:cxn ang="0">
                <a:pos x="connsiteX3" y="connsiteY3"/>
              </a:cxn>
            </a:cxnLst>
            <a:rect l="l" t="t" r="r" b="b"/>
            <a:pathLst>
              <a:path w="2566219" h="3952568">
                <a:moveTo>
                  <a:pt x="0" y="0"/>
                </a:moveTo>
                <a:lnTo>
                  <a:pt x="2566219" y="0"/>
                </a:lnTo>
                <a:lnTo>
                  <a:pt x="2566219" y="3952568"/>
                </a:lnTo>
                <a:lnTo>
                  <a:pt x="0" y="3952568"/>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AB93BFC9-0A91-4DAE-BE5D-9211939FC41F}"/>
              </a:ext>
            </a:extLst>
          </p:cNvPr>
          <p:cNvSpPr>
            <a:spLocks noGrp="1"/>
          </p:cNvSpPr>
          <p:nvPr>
            <p:ph type="pic" sz="quarter" idx="11"/>
          </p:nvPr>
        </p:nvSpPr>
        <p:spPr>
          <a:xfrm>
            <a:off x="5604388" y="0"/>
            <a:ext cx="2566219" cy="3952568"/>
          </a:xfrm>
          <a:custGeom>
            <a:avLst/>
            <a:gdLst>
              <a:gd name="connsiteX0" fmla="*/ 0 w 2566219"/>
              <a:gd name="connsiteY0" fmla="*/ 0 h 3952568"/>
              <a:gd name="connsiteX1" fmla="*/ 2566219 w 2566219"/>
              <a:gd name="connsiteY1" fmla="*/ 0 h 3952568"/>
              <a:gd name="connsiteX2" fmla="*/ 2566219 w 2566219"/>
              <a:gd name="connsiteY2" fmla="*/ 3952568 h 3952568"/>
              <a:gd name="connsiteX3" fmla="*/ 0 w 2566219"/>
              <a:gd name="connsiteY3" fmla="*/ 3952568 h 3952568"/>
            </a:gdLst>
            <a:ahLst/>
            <a:cxnLst>
              <a:cxn ang="0">
                <a:pos x="connsiteX0" y="connsiteY0"/>
              </a:cxn>
              <a:cxn ang="0">
                <a:pos x="connsiteX1" y="connsiteY1"/>
              </a:cxn>
              <a:cxn ang="0">
                <a:pos x="connsiteX2" y="connsiteY2"/>
              </a:cxn>
              <a:cxn ang="0">
                <a:pos x="connsiteX3" y="connsiteY3"/>
              </a:cxn>
            </a:cxnLst>
            <a:rect l="l" t="t" r="r" b="b"/>
            <a:pathLst>
              <a:path w="2566219" h="3952568">
                <a:moveTo>
                  <a:pt x="0" y="0"/>
                </a:moveTo>
                <a:lnTo>
                  <a:pt x="2566219" y="0"/>
                </a:lnTo>
                <a:lnTo>
                  <a:pt x="2566219" y="3952568"/>
                </a:lnTo>
                <a:lnTo>
                  <a:pt x="0" y="3952568"/>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DB80CA8D-5624-4208-B22F-5ECA35B84F8F}"/>
              </a:ext>
            </a:extLst>
          </p:cNvPr>
          <p:cNvSpPr>
            <a:spLocks noGrp="1"/>
          </p:cNvSpPr>
          <p:nvPr>
            <p:ph type="pic" sz="quarter" idx="12"/>
          </p:nvPr>
        </p:nvSpPr>
        <p:spPr>
          <a:xfrm>
            <a:off x="8809704" y="1452716"/>
            <a:ext cx="2566219" cy="3952568"/>
          </a:xfrm>
          <a:custGeom>
            <a:avLst/>
            <a:gdLst>
              <a:gd name="connsiteX0" fmla="*/ 0 w 2566219"/>
              <a:gd name="connsiteY0" fmla="*/ 0 h 3952568"/>
              <a:gd name="connsiteX1" fmla="*/ 2566219 w 2566219"/>
              <a:gd name="connsiteY1" fmla="*/ 0 h 3952568"/>
              <a:gd name="connsiteX2" fmla="*/ 2566219 w 2566219"/>
              <a:gd name="connsiteY2" fmla="*/ 3952568 h 3952568"/>
              <a:gd name="connsiteX3" fmla="*/ 0 w 2566219"/>
              <a:gd name="connsiteY3" fmla="*/ 3952568 h 3952568"/>
            </a:gdLst>
            <a:ahLst/>
            <a:cxnLst>
              <a:cxn ang="0">
                <a:pos x="connsiteX0" y="connsiteY0"/>
              </a:cxn>
              <a:cxn ang="0">
                <a:pos x="connsiteX1" y="connsiteY1"/>
              </a:cxn>
              <a:cxn ang="0">
                <a:pos x="connsiteX2" y="connsiteY2"/>
              </a:cxn>
              <a:cxn ang="0">
                <a:pos x="connsiteX3" y="connsiteY3"/>
              </a:cxn>
            </a:cxnLst>
            <a:rect l="l" t="t" r="r" b="b"/>
            <a:pathLst>
              <a:path w="2566219" h="3952568">
                <a:moveTo>
                  <a:pt x="0" y="0"/>
                </a:moveTo>
                <a:lnTo>
                  <a:pt x="2566219" y="0"/>
                </a:lnTo>
                <a:lnTo>
                  <a:pt x="2566219" y="3952568"/>
                </a:lnTo>
                <a:lnTo>
                  <a:pt x="0" y="395256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29124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8/26/2024</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550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54470FB-7F0C-4C09-B284-B0400B1A0FE0}"/>
              </a:ext>
            </a:extLst>
          </p:cNvPr>
          <p:cNvSpPr>
            <a:spLocks noGrp="1"/>
          </p:cNvSpPr>
          <p:nvPr>
            <p:ph type="pic" sz="quarter" idx="10"/>
          </p:nvPr>
        </p:nvSpPr>
        <p:spPr>
          <a:xfrm>
            <a:off x="1391264" y="973394"/>
            <a:ext cx="4704736" cy="4925961"/>
          </a:xfrm>
          <a:custGeom>
            <a:avLst/>
            <a:gdLst>
              <a:gd name="connsiteX0" fmla="*/ 0 w 4704736"/>
              <a:gd name="connsiteY0" fmla="*/ 0 h 4925961"/>
              <a:gd name="connsiteX1" fmla="*/ 4704736 w 4704736"/>
              <a:gd name="connsiteY1" fmla="*/ 0 h 4925961"/>
              <a:gd name="connsiteX2" fmla="*/ 4704736 w 4704736"/>
              <a:gd name="connsiteY2" fmla="*/ 4925961 h 4925961"/>
              <a:gd name="connsiteX3" fmla="*/ 0 w 4704736"/>
              <a:gd name="connsiteY3" fmla="*/ 4925961 h 4925961"/>
            </a:gdLst>
            <a:ahLst/>
            <a:cxnLst>
              <a:cxn ang="0">
                <a:pos x="connsiteX0" y="connsiteY0"/>
              </a:cxn>
              <a:cxn ang="0">
                <a:pos x="connsiteX1" y="connsiteY1"/>
              </a:cxn>
              <a:cxn ang="0">
                <a:pos x="connsiteX2" y="connsiteY2"/>
              </a:cxn>
              <a:cxn ang="0">
                <a:pos x="connsiteX3" y="connsiteY3"/>
              </a:cxn>
            </a:cxnLst>
            <a:rect l="l" t="t" r="r" b="b"/>
            <a:pathLst>
              <a:path w="4704736" h="4925961">
                <a:moveTo>
                  <a:pt x="0" y="0"/>
                </a:moveTo>
                <a:lnTo>
                  <a:pt x="4704736" y="0"/>
                </a:lnTo>
                <a:lnTo>
                  <a:pt x="4704736" y="4925961"/>
                </a:lnTo>
                <a:lnTo>
                  <a:pt x="0" y="4925961"/>
                </a:lnTo>
                <a:close/>
              </a:path>
            </a:pathLst>
          </a:custGeom>
        </p:spPr>
        <p:txBody>
          <a:bodyPr wrap="square">
            <a:noAutofit/>
          </a:bodyPr>
          <a:lstStyle>
            <a:lvl1pPr>
              <a:defRPr sz="1200"/>
            </a:lvl1pPr>
          </a:lstStyle>
          <a:p>
            <a:endParaRPr lang="en-ID"/>
          </a:p>
        </p:txBody>
      </p:sp>
      <p:sp>
        <p:nvSpPr>
          <p:cNvPr id="8" name="Picture Placeholder 7">
            <a:extLst>
              <a:ext uri="{FF2B5EF4-FFF2-40B4-BE49-F238E27FC236}">
                <a16:creationId xmlns:a16="http://schemas.microsoft.com/office/drawing/2014/main" id="{99B004E9-EA13-4B37-BC1A-8847BCA58F85}"/>
              </a:ext>
            </a:extLst>
          </p:cNvPr>
          <p:cNvSpPr>
            <a:spLocks noGrp="1"/>
          </p:cNvSpPr>
          <p:nvPr>
            <p:ph type="pic" sz="quarter" idx="11"/>
          </p:nvPr>
        </p:nvSpPr>
        <p:spPr>
          <a:xfrm>
            <a:off x="6096000" y="973394"/>
            <a:ext cx="4704736" cy="4925961"/>
          </a:xfrm>
          <a:custGeom>
            <a:avLst/>
            <a:gdLst>
              <a:gd name="connsiteX0" fmla="*/ 0 w 4704736"/>
              <a:gd name="connsiteY0" fmla="*/ 0 h 4925961"/>
              <a:gd name="connsiteX1" fmla="*/ 4704736 w 4704736"/>
              <a:gd name="connsiteY1" fmla="*/ 0 h 4925961"/>
              <a:gd name="connsiteX2" fmla="*/ 4704736 w 4704736"/>
              <a:gd name="connsiteY2" fmla="*/ 4925961 h 4925961"/>
              <a:gd name="connsiteX3" fmla="*/ 0 w 4704736"/>
              <a:gd name="connsiteY3" fmla="*/ 4925961 h 4925961"/>
            </a:gdLst>
            <a:ahLst/>
            <a:cxnLst>
              <a:cxn ang="0">
                <a:pos x="connsiteX0" y="connsiteY0"/>
              </a:cxn>
              <a:cxn ang="0">
                <a:pos x="connsiteX1" y="connsiteY1"/>
              </a:cxn>
              <a:cxn ang="0">
                <a:pos x="connsiteX2" y="connsiteY2"/>
              </a:cxn>
              <a:cxn ang="0">
                <a:pos x="connsiteX3" y="connsiteY3"/>
              </a:cxn>
            </a:cxnLst>
            <a:rect l="l" t="t" r="r" b="b"/>
            <a:pathLst>
              <a:path w="4704736" h="4925961">
                <a:moveTo>
                  <a:pt x="0" y="0"/>
                </a:moveTo>
                <a:lnTo>
                  <a:pt x="4704736" y="0"/>
                </a:lnTo>
                <a:lnTo>
                  <a:pt x="4704736" y="4925961"/>
                </a:lnTo>
                <a:lnTo>
                  <a:pt x="0" y="492596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698661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9D5329E-B34C-43CD-919F-608B1555C077}"/>
              </a:ext>
            </a:extLst>
          </p:cNvPr>
          <p:cNvSpPr>
            <a:spLocks noGrp="1"/>
          </p:cNvSpPr>
          <p:nvPr>
            <p:ph type="pic" sz="quarter" idx="10"/>
          </p:nvPr>
        </p:nvSpPr>
        <p:spPr>
          <a:xfrm>
            <a:off x="0" y="1887795"/>
            <a:ext cx="5869858" cy="1976283"/>
          </a:xfrm>
          <a:custGeom>
            <a:avLst/>
            <a:gdLst>
              <a:gd name="connsiteX0" fmla="*/ 0 w 5869858"/>
              <a:gd name="connsiteY0" fmla="*/ 0 h 1976283"/>
              <a:gd name="connsiteX1" fmla="*/ 5869858 w 5869858"/>
              <a:gd name="connsiteY1" fmla="*/ 0 h 1976283"/>
              <a:gd name="connsiteX2" fmla="*/ 5869858 w 5869858"/>
              <a:gd name="connsiteY2" fmla="*/ 1976283 h 1976283"/>
              <a:gd name="connsiteX3" fmla="*/ 0 w 5869858"/>
              <a:gd name="connsiteY3" fmla="*/ 1976283 h 1976283"/>
            </a:gdLst>
            <a:ahLst/>
            <a:cxnLst>
              <a:cxn ang="0">
                <a:pos x="connsiteX0" y="connsiteY0"/>
              </a:cxn>
              <a:cxn ang="0">
                <a:pos x="connsiteX1" y="connsiteY1"/>
              </a:cxn>
              <a:cxn ang="0">
                <a:pos x="connsiteX2" y="connsiteY2"/>
              </a:cxn>
              <a:cxn ang="0">
                <a:pos x="connsiteX3" y="connsiteY3"/>
              </a:cxn>
            </a:cxnLst>
            <a:rect l="l" t="t" r="r" b="b"/>
            <a:pathLst>
              <a:path w="5869858" h="1976283">
                <a:moveTo>
                  <a:pt x="0" y="0"/>
                </a:moveTo>
                <a:lnTo>
                  <a:pt x="5869858" y="0"/>
                </a:lnTo>
                <a:lnTo>
                  <a:pt x="5869858" y="1976283"/>
                </a:lnTo>
                <a:lnTo>
                  <a:pt x="0" y="1976283"/>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1F2C983F-CBCF-41D4-919B-F691E630D4CE}"/>
              </a:ext>
            </a:extLst>
          </p:cNvPr>
          <p:cNvSpPr>
            <a:spLocks noGrp="1"/>
          </p:cNvSpPr>
          <p:nvPr>
            <p:ph type="pic" sz="quarter" idx="11"/>
          </p:nvPr>
        </p:nvSpPr>
        <p:spPr>
          <a:xfrm>
            <a:off x="10427110" y="1887793"/>
            <a:ext cx="1764890" cy="1976283"/>
          </a:xfrm>
          <a:custGeom>
            <a:avLst/>
            <a:gdLst>
              <a:gd name="connsiteX0" fmla="*/ 0 w 1764890"/>
              <a:gd name="connsiteY0" fmla="*/ 0 h 1976283"/>
              <a:gd name="connsiteX1" fmla="*/ 1764890 w 1764890"/>
              <a:gd name="connsiteY1" fmla="*/ 0 h 1976283"/>
              <a:gd name="connsiteX2" fmla="*/ 1764890 w 1764890"/>
              <a:gd name="connsiteY2" fmla="*/ 1976283 h 1976283"/>
              <a:gd name="connsiteX3" fmla="*/ 0 w 1764890"/>
              <a:gd name="connsiteY3" fmla="*/ 1976283 h 1976283"/>
            </a:gdLst>
            <a:ahLst/>
            <a:cxnLst>
              <a:cxn ang="0">
                <a:pos x="connsiteX0" y="connsiteY0"/>
              </a:cxn>
              <a:cxn ang="0">
                <a:pos x="connsiteX1" y="connsiteY1"/>
              </a:cxn>
              <a:cxn ang="0">
                <a:pos x="connsiteX2" y="connsiteY2"/>
              </a:cxn>
              <a:cxn ang="0">
                <a:pos x="connsiteX3" y="connsiteY3"/>
              </a:cxn>
            </a:cxnLst>
            <a:rect l="l" t="t" r="r" b="b"/>
            <a:pathLst>
              <a:path w="1764890" h="1976283">
                <a:moveTo>
                  <a:pt x="0" y="0"/>
                </a:moveTo>
                <a:lnTo>
                  <a:pt x="1764890" y="0"/>
                </a:lnTo>
                <a:lnTo>
                  <a:pt x="1764890" y="1976283"/>
                </a:lnTo>
                <a:lnTo>
                  <a:pt x="0" y="197628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655206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8B6EFC5-F1DD-4FEF-B68D-700CB17E7585}"/>
              </a:ext>
            </a:extLst>
          </p:cNvPr>
          <p:cNvSpPr>
            <a:spLocks noGrp="1"/>
          </p:cNvSpPr>
          <p:nvPr>
            <p:ph type="pic" sz="quarter" idx="10"/>
          </p:nvPr>
        </p:nvSpPr>
        <p:spPr>
          <a:xfrm>
            <a:off x="8701548" y="1"/>
            <a:ext cx="3008671" cy="5102942"/>
          </a:xfrm>
          <a:custGeom>
            <a:avLst/>
            <a:gdLst>
              <a:gd name="connsiteX0" fmla="*/ 0 w 3008671"/>
              <a:gd name="connsiteY0" fmla="*/ 0 h 5102942"/>
              <a:gd name="connsiteX1" fmla="*/ 3008671 w 3008671"/>
              <a:gd name="connsiteY1" fmla="*/ 0 h 5102942"/>
              <a:gd name="connsiteX2" fmla="*/ 3008671 w 3008671"/>
              <a:gd name="connsiteY2" fmla="*/ 5102942 h 5102942"/>
              <a:gd name="connsiteX3" fmla="*/ 0 w 3008671"/>
              <a:gd name="connsiteY3" fmla="*/ 5102942 h 5102942"/>
            </a:gdLst>
            <a:ahLst/>
            <a:cxnLst>
              <a:cxn ang="0">
                <a:pos x="connsiteX0" y="connsiteY0"/>
              </a:cxn>
              <a:cxn ang="0">
                <a:pos x="connsiteX1" y="connsiteY1"/>
              </a:cxn>
              <a:cxn ang="0">
                <a:pos x="connsiteX2" y="connsiteY2"/>
              </a:cxn>
              <a:cxn ang="0">
                <a:pos x="connsiteX3" y="connsiteY3"/>
              </a:cxn>
            </a:cxnLst>
            <a:rect l="l" t="t" r="r" b="b"/>
            <a:pathLst>
              <a:path w="3008671" h="5102942">
                <a:moveTo>
                  <a:pt x="0" y="0"/>
                </a:moveTo>
                <a:lnTo>
                  <a:pt x="3008671" y="0"/>
                </a:lnTo>
                <a:lnTo>
                  <a:pt x="3008671" y="5102942"/>
                </a:lnTo>
                <a:lnTo>
                  <a:pt x="0" y="5102942"/>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71E1C7A9-AB7F-4D5D-B113-6834B9CEF7FD}"/>
              </a:ext>
            </a:extLst>
          </p:cNvPr>
          <p:cNvSpPr>
            <a:spLocks noGrp="1"/>
          </p:cNvSpPr>
          <p:nvPr>
            <p:ph type="pic" sz="quarter" idx="11"/>
          </p:nvPr>
        </p:nvSpPr>
        <p:spPr>
          <a:xfrm>
            <a:off x="5432322" y="1755058"/>
            <a:ext cx="3008671" cy="5102942"/>
          </a:xfrm>
          <a:custGeom>
            <a:avLst/>
            <a:gdLst>
              <a:gd name="connsiteX0" fmla="*/ 0 w 3008671"/>
              <a:gd name="connsiteY0" fmla="*/ 0 h 5102942"/>
              <a:gd name="connsiteX1" fmla="*/ 3008671 w 3008671"/>
              <a:gd name="connsiteY1" fmla="*/ 0 h 5102942"/>
              <a:gd name="connsiteX2" fmla="*/ 3008671 w 3008671"/>
              <a:gd name="connsiteY2" fmla="*/ 5102942 h 5102942"/>
              <a:gd name="connsiteX3" fmla="*/ 0 w 3008671"/>
              <a:gd name="connsiteY3" fmla="*/ 5102942 h 5102942"/>
            </a:gdLst>
            <a:ahLst/>
            <a:cxnLst>
              <a:cxn ang="0">
                <a:pos x="connsiteX0" y="connsiteY0"/>
              </a:cxn>
              <a:cxn ang="0">
                <a:pos x="connsiteX1" y="connsiteY1"/>
              </a:cxn>
              <a:cxn ang="0">
                <a:pos x="connsiteX2" y="connsiteY2"/>
              </a:cxn>
              <a:cxn ang="0">
                <a:pos x="connsiteX3" y="connsiteY3"/>
              </a:cxn>
            </a:cxnLst>
            <a:rect l="l" t="t" r="r" b="b"/>
            <a:pathLst>
              <a:path w="3008671" h="5102942">
                <a:moveTo>
                  <a:pt x="0" y="0"/>
                </a:moveTo>
                <a:lnTo>
                  <a:pt x="3008671" y="0"/>
                </a:lnTo>
                <a:lnTo>
                  <a:pt x="3008671" y="5102942"/>
                </a:lnTo>
                <a:lnTo>
                  <a:pt x="0" y="510294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79428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4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4EFE4BA-1C4F-417C-BF87-6F56F1F3311C}"/>
              </a:ext>
            </a:extLst>
          </p:cNvPr>
          <p:cNvSpPr>
            <a:spLocks noGrp="1"/>
          </p:cNvSpPr>
          <p:nvPr>
            <p:ph type="pic" sz="quarter" idx="10"/>
          </p:nvPr>
        </p:nvSpPr>
        <p:spPr>
          <a:xfrm>
            <a:off x="7624293" y="1339403"/>
            <a:ext cx="1918952" cy="3361386"/>
          </a:xfrm>
          <a:custGeom>
            <a:avLst/>
            <a:gdLst>
              <a:gd name="connsiteX0" fmla="*/ 0 w 1918952"/>
              <a:gd name="connsiteY0" fmla="*/ 0 h 3361386"/>
              <a:gd name="connsiteX1" fmla="*/ 1918952 w 1918952"/>
              <a:gd name="connsiteY1" fmla="*/ 0 h 3361386"/>
              <a:gd name="connsiteX2" fmla="*/ 1918952 w 1918952"/>
              <a:gd name="connsiteY2" fmla="*/ 3361386 h 3361386"/>
              <a:gd name="connsiteX3" fmla="*/ 0 w 1918952"/>
              <a:gd name="connsiteY3" fmla="*/ 3361386 h 3361386"/>
            </a:gdLst>
            <a:ahLst/>
            <a:cxnLst>
              <a:cxn ang="0">
                <a:pos x="connsiteX0" y="connsiteY0"/>
              </a:cxn>
              <a:cxn ang="0">
                <a:pos x="connsiteX1" y="connsiteY1"/>
              </a:cxn>
              <a:cxn ang="0">
                <a:pos x="connsiteX2" y="connsiteY2"/>
              </a:cxn>
              <a:cxn ang="0">
                <a:pos x="connsiteX3" y="connsiteY3"/>
              </a:cxn>
            </a:cxnLst>
            <a:rect l="l" t="t" r="r" b="b"/>
            <a:pathLst>
              <a:path w="1918952" h="3361386">
                <a:moveTo>
                  <a:pt x="0" y="0"/>
                </a:moveTo>
                <a:lnTo>
                  <a:pt x="1918952" y="0"/>
                </a:lnTo>
                <a:lnTo>
                  <a:pt x="1918952" y="3361386"/>
                </a:lnTo>
                <a:lnTo>
                  <a:pt x="0" y="33613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310580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4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D24E732-B796-48B4-8BD0-147C7D68E7CE}"/>
              </a:ext>
            </a:extLst>
          </p:cNvPr>
          <p:cNvSpPr>
            <a:spLocks noGrp="1"/>
          </p:cNvSpPr>
          <p:nvPr>
            <p:ph type="pic" sz="quarter" idx="10"/>
          </p:nvPr>
        </p:nvSpPr>
        <p:spPr>
          <a:xfrm>
            <a:off x="3879572" y="4631801"/>
            <a:ext cx="2171700" cy="2226200"/>
          </a:xfrm>
          <a:custGeom>
            <a:avLst/>
            <a:gdLst>
              <a:gd name="connsiteX0" fmla="*/ 0 w 2171700"/>
              <a:gd name="connsiteY0" fmla="*/ 0 h 2226200"/>
              <a:gd name="connsiteX1" fmla="*/ 2171700 w 2171700"/>
              <a:gd name="connsiteY1" fmla="*/ 0 h 2226200"/>
              <a:gd name="connsiteX2" fmla="*/ 2171700 w 2171700"/>
              <a:gd name="connsiteY2" fmla="*/ 2226200 h 2226200"/>
              <a:gd name="connsiteX3" fmla="*/ 0 w 2171700"/>
              <a:gd name="connsiteY3" fmla="*/ 2226200 h 2226200"/>
            </a:gdLst>
            <a:ahLst/>
            <a:cxnLst>
              <a:cxn ang="0">
                <a:pos x="connsiteX0" y="connsiteY0"/>
              </a:cxn>
              <a:cxn ang="0">
                <a:pos x="connsiteX1" y="connsiteY1"/>
              </a:cxn>
              <a:cxn ang="0">
                <a:pos x="connsiteX2" y="connsiteY2"/>
              </a:cxn>
              <a:cxn ang="0">
                <a:pos x="connsiteX3" y="connsiteY3"/>
              </a:cxn>
            </a:cxnLst>
            <a:rect l="l" t="t" r="r" b="b"/>
            <a:pathLst>
              <a:path w="2171700" h="2226200">
                <a:moveTo>
                  <a:pt x="0" y="0"/>
                </a:moveTo>
                <a:lnTo>
                  <a:pt x="2171700" y="0"/>
                </a:lnTo>
                <a:lnTo>
                  <a:pt x="2171700" y="2226200"/>
                </a:lnTo>
                <a:lnTo>
                  <a:pt x="0" y="2226200"/>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B6E28AB7-547C-42F2-9C41-CE7C9B6595B5}"/>
              </a:ext>
            </a:extLst>
          </p:cNvPr>
          <p:cNvSpPr>
            <a:spLocks noGrp="1"/>
          </p:cNvSpPr>
          <p:nvPr>
            <p:ph type="pic" sz="quarter" idx="11"/>
          </p:nvPr>
        </p:nvSpPr>
        <p:spPr>
          <a:xfrm>
            <a:off x="6629400" y="3714751"/>
            <a:ext cx="2171700" cy="3076575"/>
          </a:xfrm>
          <a:custGeom>
            <a:avLst/>
            <a:gdLst>
              <a:gd name="connsiteX0" fmla="*/ 0 w 2171700"/>
              <a:gd name="connsiteY0" fmla="*/ 0 h 3076575"/>
              <a:gd name="connsiteX1" fmla="*/ 2171700 w 2171700"/>
              <a:gd name="connsiteY1" fmla="*/ 0 h 3076575"/>
              <a:gd name="connsiteX2" fmla="*/ 2171700 w 2171700"/>
              <a:gd name="connsiteY2" fmla="*/ 3076575 h 3076575"/>
              <a:gd name="connsiteX3" fmla="*/ 0 w 2171700"/>
              <a:gd name="connsiteY3" fmla="*/ 3076575 h 3076575"/>
            </a:gdLst>
            <a:ahLst/>
            <a:cxnLst>
              <a:cxn ang="0">
                <a:pos x="connsiteX0" y="connsiteY0"/>
              </a:cxn>
              <a:cxn ang="0">
                <a:pos x="connsiteX1" y="connsiteY1"/>
              </a:cxn>
              <a:cxn ang="0">
                <a:pos x="connsiteX2" y="connsiteY2"/>
              </a:cxn>
              <a:cxn ang="0">
                <a:pos x="connsiteX3" y="connsiteY3"/>
              </a:cxn>
            </a:cxnLst>
            <a:rect l="l" t="t" r="r" b="b"/>
            <a:pathLst>
              <a:path w="2171700" h="3076575">
                <a:moveTo>
                  <a:pt x="0" y="0"/>
                </a:moveTo>
                <a:lnTo>
                  <a:pt x="2171700" y="0"/>
                </a:lnTo>
                <a:lnTo>
                  <a:pt x="2171700" y="3076575"/>
                </a:lnTo>
                <a:lnTo>
                  <a:pt x="0" y="3076575"/>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506DE925-2C55-45FB-A56A-DA2FA1708809}"/>
              </a:ext>
            </a:extLst>
          </p:cNvPr>
          <p:cNvSpPr>
            <a:spLocks noGrp="1"/>
          </p:cNvSpPr>
          <p:nvPr>
            <p:ph type="pic" sz="quarter" idx="12"/>
          </p:nvPr>
        </p:nvSpPr>
        <p:spPr>
          <a:xfrm>
            <a:off x="9384100" y="4631801"/>
            <a:ext cx="2171700" cy="2226200"/>
          </a:xfrm>
          <a:custGeom>
            <a:avLst/>
            <a:gdLst>
              <a:gd name="connsiteX0" fmla="*/ 0 w 2171700"/>
              <a:gd name="connsiteY0" fmla="*/ 0 h 2226200"/>
              <a:gd name="connsiteX1" fmla="*/ 2171700 w 2171700"/>
              <a:gd name="connsiteY1" fmla="*/ 0 h 2226200"/>
              <a:gd name="connsiteX2" fmla="*/ 2171700 w 2171700"/>
              <a:gd name="connsiteY2" fmla="*/ 2226200 h 2226200"/>
              <a:gd name="connsiteX3" fmla="*/ 0 w 2171700"/>
              <a:gd name="connsiteY3" fmla="*/ 2226200 h 2226200"/>
            </a:gdLst>
            <a:ahLst/>
            <a:cxnLst>
              <a:cxn ang="0">
                <a:pos x="connsiteX0" y="connsiteY0"/>
              </a:cxn>
              <a:cxn ang="0">
                <a:pos x="connsiteX1" y="connsiteY1"/>
              </a:cxn>
              <a:cxn ang="0">
                <a:pos x="connsiteX2" y="connsiteY2"/>
              </a:cxn>
              <a:cxn ang="0">
                <a:pos x="connsiteX3" y="connsiteY3"/>
              </a:cxn>
            </a:cxnLst>
            <a:rect l="l" t="t" r="r" b="b"/>
            <a:pathLst>
              <a:path w="2171700" h="2226200">
                <a:moveTo>
                  <a:pt x="0" y="0"/>
                </a:moveTo>
                <a:lnTo>
                  <a:pt x="2171700" y="0"/>
                </a:lnTo>
                <a:lnTo>
                  <a:pt x="2171700" y="2226200"/>
                </a:lnTo>
                <a:lnTo>
                  <a:pt x="0" y="22262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731487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4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66A7C20-48CB-4A20-A01D-0E6794371D14}"/>
              </a:ext>
            </a:extLst>
          </p:cNvPr>
          <p:cNvSpPr>
            <a:spLocks noGrp="1"/>
          </p:cNvSpPr>
          <p:nvPr>
            <p:ph type="pic" sz="quarter" idx="10"/>
          </p:nvPr>
        </p:nvSpPr>
        <p:spPr>
          <a:xfrm>
            <a:off x="8402811" y="721405"/>
            <a:ext cx="2612428" cy="5354706"/>
          </a:xfrm>
          <a:custGeom>
            <a:avLst/>
            <a:gdLst>
              <a:gd name="connsiteX0" fmla="*/ 435413 w 2612428"/>
              <a:gd name="connsiteY0" fmla="*/ 0 h 5354706"/>
              <a:gd name="connsiteX1" fmla="*/ 2177015 w 2612428"/>
              <a:gd name="connsiteY1" fmla="*/ 0 h 5354706"/>
              <a:gd name="connsiteX2" fmla="*/ 2612428 w 2612428"/>
              <a:gd name="connsiteY2" fmla="*/ 435413 h 5354706"/>
              <a:gd name="connsiteX3" fmla="*/ 2612428 w 2612428"/>
              <a:gd name="connsiteY3" fmla="*/ 4919293 h 5354706"/>
              <a:gd name="connsiteX4" fmla="*/ 2177015 w 2612428"/>
              <a:gd name="connsiteY4" fmla="*/ 5354706 h 5354706"/>
              <a:gd name="connsiteX5" fmla="*/ 435413 w 2612428"/>
              <a:gd name="connsiteY5" fmla="*/ 5354706 h 5354706"/>
              <a:gd name="connsiteX6" fmla="*/ 0 w 2612428"/>
              <a:gd name="connsiteY6" fmla="*/ 4919293 h 5354706"/>
              <a:gd name="connsiteX7" fmla="*/ 0 w 2612428"/>
              <a:gd name="connsiteY7" fmla="*/ 435413 h 5354706"/>
              <a:gd name="connsiteX8" fmla="*/ 435413 w 2612428"/>
              <a:gd name="connsiteY8" fmla="*/ 0 h 535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428" h="5354706">
                <a:moveTo>
                  <a:pt x="435413" y="0"/>
                </a:moveTo>
                <a:lnTo>
                  <a:pt x="2177015" y="0"/>
                </a:lnTo>
                <a:cubicBezTo>
                  <a:pt x="2417487" y="0"/>
                  <a:pt x="2612428" y="194941"/>
                  <a:pt x="2612428" y="435413"/>
                </a:cubicBezTo>
                <a:lnTo>
                  <a:pt x="2612428" y="4919293"/>
                </a:lnTo>
                <a:cubicBezTo>
                  <a:pt x="2612428" y="5159765"/>
                  <a:pt x="2417487" y="5354706"/>
                  <a:pt x="2177015" y="5354706"/>
                </a:cubicBezTo>
                <a:lnTo>
                  <a:pt x="435413" y="5354706"/>
                </a:lnTo>
                <a:cubicBezTo>
                  <a:pt x="194941" y="5354706"/>
                  <a:pt x="0" y="5159765"/>
                  <a:pt x="0" y="4919293"/>
                </a:cubicBezTo>
                <a:lnTo>
                  <a:pt x="0" y="435413"/>
                </a:lnTo>
                <a:cubicBezTo>
                  <a:pt x="0" y="194941"/>
                  <a:pt x="194941" y="0"/>
                  <a:pt x="435413"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466771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5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D2662AF-E68F-46CF-BBA0-8F1B0ED6CFB8}"/>
              </a:ext>
            </a:extLst>
          </p:cNvPr>
          <p:cNvSpPr>
            <a:spLocks noGrp="1"/>
          </p:cNvSpPr>
          <p:nvPr>
            <p:ph type="pic" sz="quarter" idx="10"/>
          </p:nvPr>
        </p:nvSpPr>
        <p:spPr>
          <a:xfrm>
            <a:off x="8191500" y="0"/>
            <a:ext cx="3505200" cy="2848674"/>
          </a:xfrm>
          <a:custGeom>
            <a:avLst/>
            <a:gdLst>
              <a:gd name="connsiteX0" fmla="*/ 0 w 3505200"/>
              <a:gd name="connsiteY0" fmla="*/ 0 h 2848674"/>
              <a:gd name="connsiteX1" fmla="*/ 3505200 w 3505200"/>
              <a:gd name="connsiteY1" fmla="*/ 0 h 2848674"/>
              <a:gd name="connsiteX2" fmla="*/ 3505200 w 3505200"/>
              <a:gd name="connsiteY2" fmla="*/ 2848674 h 2848674"/>
              <a:gd name="connsiteX3" fmla="*/ 0 w 3505200"/>
              <a:gd name="connsiteY3" fmla="*/ 2848674 h 2848674"/>
            </a:gdLst>
            <a:ahLst/>
            <a:cxnLst>
              <a:cxn ang="0">
                <a:pos x="connsiteX0" y="connsiteY0"/>
              </a:cxn>
              <a:cxn ang="0">
                <a:pos x="connsiteX1" y="connsiteY1"/>
              </a:cxn>
              <a:cxn ang="0">
                <a:pos x="connsiteX2" y="connsiteY2"/>
              </a:cxn>
              <a:cxn ang="0">
                <a:pos x="connsiteX3" y="connsiteY3"/>
              </a:cxn>
            </a:cxnLst>
            <a:rect l="l" t="t" r="r" b="b"/>
            <a:pathLst>
              <a:path w="3505200" h="2848674">
                <a:moveTo>
                  <a:pt x="0" y="0"/>
                </a:moveTo>
                <a:lnTo>
                  <a:pt x="3505200" y="0"/>
                </a:lnTo>
                <a:lnTo>
                  <a:pt x="3505200" y="2848674"/>
                </a:lnTo>
                <a:lnTo>
                  <a:pt x="0" y="2848674"/>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43634F0C-B5EE-406A-B297-AB97A9CE0F5D}"/>
              </a:ext>
            </a:extLst>
          </p:cNvPr>
          <p:cNvSpPr>
            <a:spLocks noGrp="1"/>
          </p:cNvSpPr>
          <p:nvPr>
            <p:ph type="pic" sz="quarter" idx="11"/>
          </p:nvPr>
        </p:nvSpPr>
        <p:spPr>
          <a:xfrm>
            <a:off x="4207730" y="3125104"/>
            <a:ext cx="3505200" cy="3732896"/>
          </a:xfrm>
          <a:custGeom>
            <a:avLst/>
            <a:gdLst>
              <a:gd name="connsiteX0" fmla="*/ 0 w 3505200"/>
              <a:gd name="connsiteY0" fmla="*/ 0 h 3732896"/>
              <a:gd name="connsiteX1" fmla="*/ 3505200 w 3505200"/>
              <a:gd name="connsiteY1" fmla="*/ 0 h 3732896"/>
              <a:gd name="connsiteX2" fmla="*/ 3505200 w 3505200"/>
              <a:gd name="connsiteY2" fmla="*/ 3732896 h 3732896"/>
              <a:gd name="connsiteX3" fmla="*/ 0 w 3505200"/>
              <a:gd name="connsiteY3" fmla="*/ 3732896 h 3732896"/>
            </a:gdLst>
            <a:ahLst/>
            <a:cxnLst>
              <a:cxn ang="0">
                <a:pos x="connsiteX0" y="connsiteY0"/>
              </a:cxn>
              <a:cxn ang="0">
                <a:pos x="connsiteX1" y="connsiteY1"/>
              </a:cxn>
              <a:cxn ang="0">
                <a:pos x="connsiteX2" y="connsiteY2"/>
              </a:cxn>
              <a:cxn ang="0">
                <a:pos x="connsiteX3" y="connsiteY3"/>
              </a:cxn>
            </a:cxnLst>
            <a:rect l="l" t="t" r="r" b="b"/>
            <a:pathLst>
              <a:path w="3505200" h="3732896">
                <a:moveTo>
                  <a:pt x="0" y="0"/>
                </a:moveTo>
                <a:lnTo>
                  <a:pt x="3505200" y="0"/>
                </a:lnTo>
                <a:lnTo>
                  <a:pt x="3505200" y="3732896"/>
                </a:lnTo>
                <a:lnTo>
                  <a:pt x="0" y="373289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52405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5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E49AED-9BF0-450A-A449-27A903886B3B}"/>
              </a:ext>
            </a:extLst>
          </p:cNvPr>
          <p:cNvSpPr>
            <a:spLocks noGrp="1"/>
          </p:cNvSpPr>
          <p:nvPr>
            <p:ph type="pic" sz="quarter" idx="10"/>
          </p:nvPr>
        </p:nvSpPr>
        <p:spPr>
          <a:xfrm>
            <a:off x="2755900" y="1574800"/>
            <a:ext cx="2781300" cy="3644900"/>
          </a:xfrm>
          <a:custGeom>
            <a:avLst/>
            <a:gdLst>
              <a:gd name="connsiteX0" fmla="*/ 0 w 2781300"/>
              <a:gd name="connsiteY0" fmla="*/ 0 h 3644900"/>
              <a:gd name="connsiteX1" fmla="*/ 2781300 w 2781300"/>
              <a:gd name="connsiteY1" fmla="*/ 0 h 3644900"/>
              <a:gd name="connsiteX2" fmla="*/ 2781300 w 2781300"/>
              <a:gd name="connsiteY2" fmla="*/ 3644900 h 3644900"/>
              <a:gd name="connsiteX3" fmla="*/ 0 w 2781300"/>
              <a:gd name="connsiteY3" fmla="*/ 3644900 h 3644900"/>
            </a:gdLst>
            <a:ahLst/>
            <a:cxnLst>
              <a:cxn ang="0">
                <a:pos x="connsiteX0" y="connsiteY0"/>
              </a:cxn>
              <a:cxn ang="0">
                <a:pos x="connsiteX1" y="connsiteY1"/>
              </a:cxn>
              <a:cxn ang="0">
                <a:pos x="connsiteX2" y="connsiteY2"/>
              </a:cxn>
              <a:cxn ang="0">
                <a:pos x="connsiteX3" y="connsiteY3"/>
              </a:cxn>
            </a:cxnLst>
            <a:rect l="l" t="t" r="r" b="b"/>
            <a:pathLst>
              <a:path w="2781300" h="3644900">
                <a:moveTo>
                  <a:pt x="0" y="0"/>
                </a:moveTo>
                <a:lnTo>
                  <a:pt x="2781300" y="0"/>
                </a:lnTo>
                <a:lnTo>
                  <a:pt x="2781300" y="3644900"/>
                </a:lnTo>
                <a:lnTo>
                  <a:pt x="0" y="36449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2147015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5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A13964-F260-48A6-B8B0-2945062BF796}"/>
              </a:ext>
            </a:extLst>
          </p:cNvPr>
          <p:cNvSpPr>
            <a:spLocks noGrp="1"/>
          </p:cNvSpPr>
          <p:nvPr>
            <p:ph type="pic" sz="quarter" idx="10"/>
          </p:nvPr>
        </p:nvSpPr>
        <p:spPr>
          <a:xfrm>
            <a:off x="7410450" y="1409700"/>
            <a:ext cx="3225800" cy="3282950"/>
          </a:xfrm>
          <a:custGeom>
            <a:avLst/>
            <a:gdLst>
              <a:gd name="connsiteX0" fmla="*/ 0 w 3225800"/>
              <a:gd name="connsiteY0" fmla="*/ 0 h 3282950"/>
              <a:gd name="connsiteX1" fmla="*/ 3225800 w 3225800"/>
              <a:gd name="connsiteY1" fmla="*/ 38100 h 3282950"/>
              <a:gd name="connsiteX2" fmla="*/ 3073400 w 3225800"/>
              <a:gd name="connsiteY2" fmla="*/ 3282950 h 3282950"/>
              <a:gd name="connsiteX3" fmla="*/ 25400 w 3225800"/>
              <a:gd name="connsiteY3" fmla="*/ 2495550 h 3282950"/>
            </a:gdLst>
            <a:ahLst/>
            <a:cxnLst>
              <a:cxn ang="0">
                <a:pos x="connsiteX0" y="connsiteY0"/>
              </a:cxn>
              <a:cxn ang="0">
                <a:pos x="connsiteX1" y="connsiteY1"/>
              </a:cxn>
              <a:cxn ang="0">
                <a:pos x="connsiteX2" y="connsiteY2"/>
              </a:cxn>
              <a:cxn ang="0">
                <a:pos x="connsiteX3" y="connsiteY3"/>
              </a:cxn>
            </a:cxnLst>
            <a:rect l="l" t="t" r="r" b="b"/>
            <a:pathLst>
              <a:path w="3225800" h="3282950">
                <a:moveTo>
                  <a:pt x="0" y="0"/>
                </a:moveTo>
                <a:lnTo>
                  <a:pt x="3225800" y="38100"/>
                </a:lnTo>
                <a:lnTo>
                  <a:pt x="3073400" y="3282950"/>
                </a:lnTo>
                <a:lnTo>
                  <a:pt x="25400" y="249555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1151328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53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C3EEDE5-0D47-4059-A400-300BBA7BE1AF}"/>
              </a:ext>
            </a:extLst>
          </p:cNvPr>
          <p:cNvSpPr>
            <a:spLocks noGrp="1"/>
          </p:cNvSpPr>
          <p:nvPr>
            <p:ph type="pic" sz="quarter" idx="10"/>
          </p:nvPr>
        </p:nvSpPr>
        <p:spPr>
          <a:xfrm>
            <a:off x="1729033" y="3149600"/>
            <a:ext cx="2218849" cy="1598442"/>
          </a:xfrm>
          <a:custGeom>
            <a:avLst/>
            <a:gdLst>
              <a:gd name="connsiteX0" fmla="*/ 0 w 2189824"/>
              <a:gd name="connsiteY0" fmla="*/ 0 h 1598442"/>
              <a:gd name="connsiteX1" fmla="*/ 2189824 w 2189824"/>
              <a:gd name="connsiteY1" fmla="*/ 0 h 1598442"/>
              <a:gd name="connsiteX2" fmla="*/ 2189824 w 2189824"/>
              <a:gd name="connsiteY2" fmla="*/ 1598442 h 1598442"/>
              <a:gd name="connsiteX3" fmla="*/ 0 w 2189824"/>
              <a:gd name="connsiteY3" fmla="*/ 1598442 h 1598442"/>
            </a:gdLst>
            <a:ahLst/>
            <a:cxnLst>
              <a:cxn ang="0">
                <a:pos x="connsiteX0" y="connsiteY0"/>
              </a:cxn>
              <a:cxn ang="0">
                <a:pos x="connsiteX1" y="connsiteY1"/>
              </a:cxn>
              <a:cxn ang="0">
                <a:pos x="connsiteX2" y="connsiteY2"/>
              </a:cxn>
              <a:cxn ang="0">
                <a:pos x="connsiteX3" y="connsiteY3"/>
              </a:cxn>
            </a:cxnLst>
            <a:rect l="l" t="t" r="r" b="b"/>
            <a:pathLst>
              <a:path w="2189824" h="1598442">
                <a:moveTo>
                  <a:pt x="0" y="0"/>
                </a:moveTo>
                <a:lnTo>
                  <a:pt x="2189824" y="0"/>
                </a:lnTo>
                <a:lnTo>
                  <a:pt x="2189824" y="1598442"/>
                </a:lnTo>
                <a:lnTo>
                  <a:pt x="0" y="1598442"/>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024A6574-7DC5-40DF-B0B3-119C329EC904}"/>
              </a:ext>
            </a:extLst>
          </p:cNvPr>
          <p:cNvSpPr>
            <a:spLocks noGrp="1"/>
          </p:cNvSpPr>
          <p:nvPr>
            <p:ph type="pic" sz="quarter" idx="11"/>
          </p:nvPr>
        </p:nvSpPr>
        <p:spPr>
          <a:xfrm>
            <a:off x="8244114" y="3149600"/>
            <a:ext cx="2218850" cy="1598442"/>
          </a:xfrm>
          <a:custGeom>
            <a:avLst/>
            <a:gdLst>
              <a:gd name="connsiteX0" fmla="*/ 0 w 2218850"/>
              <a:gd name="connsiteY0" fmla="*/ 0 h 1598442"/>
              <a:gd name="connsiteX1" fmla="*/ 2218850 w 2218850"/>
              <a:gd name="connsiteY1" fmla="*/ 0 h 1598442"/>
              <a:gd name="connsiteX2" fmla="*/ 2218850 w 2218850"/>
              <a:gd name="connsiteY2" fmla="*/ 1598442 h 1598442"/>
              <a:gd name="connsiteX3" fmla="*/ 0 w 2218850"/>
              <a:gd name="connsiteY3" fmla="*/ 1598442 h 1598442"/>
            </a:gdLst>
            <a:ahLst/>
            <a:cxnLst>
              <a:cxn ang="0">
                <a:pos x="connsiteX0" y="connsiteY0"/>
              </a:cxn>
              <a:cxn ang="0">
                <a:pos x="connsiteX1" y="connsiteY1"/>
              </a:cxn>
              <a:cxn ang="0">
                <a:pos x="connsiteX2" y="connsiteY2"/>
              </a:cxn>
              <a:cxn ang="0">
                <a:pos x="connsiteX3" y="connsiteY3"/>
              </a:cxn>
            </a:cxnLst>
            <a:rect l="l" t="t" r="r" b="b"/>
            <a:pathLst>
              <a:path w="2218850" h="1598442">
                <a:moveTo>
                  <a:pt x="0" y="0"/>
                </a:moveTo>
                <a:lnTo>
                  <a:pt x="2218850" y="0"/>
                </a:lnTo>
                <a:lnTo>
                  <a:pt x="2218850" y="1598442"/>
                </a:lnTo>
                <a:lnTo>
                  <a:pt x="0" y="1598442"/>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DA7AA113-4D33-47F4-AB9C-1DE23ADC137D}"/>
              </a:ext>
            </a:extLst>
          </p:cNvPr>
          <p:cNvSpPr>
            <a:spLocks noGrp="1"/>
          </p:cNvSpPr>
          <p:nvPr>
            <p:ph type="pic" sz="quarter" idx="12"/>
          </p:nvPr>
        </p:nvSpPr>
        <p:spPr>
          <a:xfrm>
            <a:off x="4093029" y="2249714"/>
            <a:ext cx="3976914" cy="2409372"/>
          </a:xfrm>
          <a:custGeom>
            <a:avLst/>
            <a:gdLst>
              <a:gd name="connsiteX0" fmla="*/ 0 w 3976914"/>
              <a:gd name="connsiteY0" fmla="*/ 0 h 2409372"/>
              <a:gd name="connsiteX1" fmla="*/ 3976914 w 3976914"/>
              <a:gd name="connsiteY1" fmla="*/ 0 h 2409372"/>
              <a:gd name="connsiteX2" fmla="*/ 3976914 w 3976914"/>
              <a:gd name="connsiteY2" fmla="*/ 2409372 h 2409372"/>
              <a:gd name="connsiteX3" fmla="*/ 0 w 39769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3976914" h="2409372">
                <a:moveTo>
                  <a:pt x="0" y="0"/>
                </a:moveTo>
                <a:lnTo>
                  <a:pt x="3976914" y="0"/>
                </a:lnTo>
                <a:lnTo>
                  <a:pt x="3976914" y="2409372"/>
                </a:lnTo>
                <a:lnTo>
                  <a:pt x="0" y="240937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29094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8/26/2024</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8290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CD5B3-C91C-4AF9-8E25-78046A5E38A4}"/>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A1D5AE06-112C-4EB3-B7EE-84D7361DAD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50950EF3-7D8B-4814-8616-90608140AA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0AF8E9-4E15-4F19-BE37-431760B6FF4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C2FD48-9888-4241-B467-C8BF236D51B0}"/>
              </a:ext>
            </a:extLst>
          </p:cNvPr>
          <p:cNvSpPr>
            <a:spLocks noGrp="1"/>
          </p:cNvSpPr>
          <p:nvPr>
            <p:ph type="sldNum" sz="quarter" idx="12"/>
          </p:nvPr>
        </p:nvSpPr>
        <p:spPr/>
        <p:txBody>
          <a:bodyPr/>
          <a:lstStyle>
            <a:lvl1pPr>
              <a:defRPr/>
            </a:lvl1pPr>
          </a:lstStyle>
          <a:p>
            <a:fld id="{2A67BA10-8C8C-44C5-A517-2D4A37166468}" type="slidenum">
              <a:rPr lang="en-US" altLang="en-US"/>
              <a:pPr/>
              <a:t>‹#›</a:t>
            </a:fld>
            <a:endParaRPr lang="en-US" altLang="en-US"/>
          </a:p>
        </p:txBody>
      </p:sp>
    </p:spTree>
    <p:extLst>
      <p:ext uri="{BB962C8B-B14F-4D97-AF65-F5344CB8AC3E}">
        <p14:creationId xmlns:p14="http://schemas.microsoft.com/office/powerpoint/2010/main" val="24362894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8/26/2024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41360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tx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8605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bg bwMode="auto">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952195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44646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a:lstStyle>
            <a:lvl1pPr algn="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837502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a:lstStyle/>
          <a:p>
            <a:r>
              <a:rPr lang="en-US" noProof="0"/>
              <a:t>Click to edit Master title style</a:t>
            </a:r>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900119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anchor="ctr"/>
          <a:lstStyle>
            <a:lvl1pPr marL="0" indent="0">
              <a:buNone/>
              <a:defRPr sz="2400" b="1" spc="-150">
                <a:solidFill>
                  <a:schemeClr val="bg1"/>
                </a:solidFill>
                <a:latin typeface="+mj-lt"/>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355795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16EFF903-F1F3-440A-B12C-9FD51606B03D}"/>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203663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160373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8/26/2024</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3109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7215936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50195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3325310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696105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a:lstStyle>
            <a:lvl1pPr>
              <a:defRPr sz="5400" cap="none">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0531458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277925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321877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89316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r>
              <a:rPr lang="en-US" noProof="0"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68933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r>
              <a:rPr lang="en-US" noProof="0"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1" y="457201"/>
            <a:ext cx="5949868" cy="57267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812060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theme" Target="../theme/theme3.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theme" Target="../theme/theme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8/26/2024</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1605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CB5DCB3-2222-45AB-9F78-88C7258E9606}"/>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titlstyle</a:t>
            </a:r>
          </a:p>
        </p:txBody>
      </p:sp>
      <p:sp>
        <p:nvSpPr>
          <p:cNvPr id="1027" name="Rectangle 3">
            <a:extLst>
              <a:ext uri="{FF2B5EF4-FFF2-40B4-BE49-F238E27FC236}">
                <a16:creationId xmlns:a16="http://schemas.microsoft.com/office/drawing/2014/main" id="{699A4F03-FC75-42E6-93EE-C0E2D85A8BB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7">
            <a:extLst>
              <a:ext uri="{FF2B5EF4-FFF2-40B4-BE49-F238E27FC236}">
                <a16:creationId xmlns:a16="http://schemas.microsoft.com/office/drawing/2014/main" id="{95F3CDC6-8B58-45DB-9C60-A49AF5398182}"/>
              </a:ext>
            </a:extLst>
          </p:cNvPr>
          <p:cNvSpPr>
            <a:spLocks noChangeShapeType="1"/>
          </p:cNvSpPr>
          <p:nvPr userDrawn="1"/>
        </p:nvSpPr>
        <p:spPr bwMode="auto">
          <a:xfrm>
            <a:off x="914400" y="1600200"/>
            <a:ext cx="1036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CDEBEFD6-1EFB-40CB-AFE2-CDCE8480D19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34" name="Rectangle 10">
            <a:extLst>
              <a:ext uri="{FF2B5EF4-FFF2-40B4-BE49-F238E27FC236}">
                <a16:creationId xmlns:a16="http://schemas.microsoft.com/office/drawing/2014/main" id="{3641437A-BF17-41FF-AE13-E444AB43651B}"/>
              </a:ext>
            </a:extLst>
          </p:cNvPr>
          <p:cNvSpPr>
            <a:spLocks noGrp="1" noChangeArrowheads="1"/>
          </p:cNvSpPr>
          <p:nvPr>
            <p:ph type="ftr" sz="quarter" idx="3"/>
          </p:nvPr>
        </p:nvSpPr>
        <p:spPr bwMode="auto">
          <a:xfrm>
            <a:off x="4165600" y="6324601"/>
            <a:ext cx="4673600" cy="3968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r>
              <a:rPr lang="en-US"/>
              <a:t>Informed Families | Copyright 2009 | Proprietary</a:t>
            </a:r>
          </a:p>
        </p:txBody>
      </p:sp>
      <p:sp>
        <p:nvSpPr>
          <p:cNvPr id="1035" name="Rectangle 11">
            <a:extLst>
              <a:ext uri="{FF2B5EF4-FFF2-40B4-BE49-F238E27FC236}">
                <a16:creationId xmlns:a16="http://schemas.microsoft.com/office/drawing/2014/main" id="{E0D772DF-659A-4CA1-826B-F48753B746F0}"/>
              </a:ext>
            </a:extLst>
          </p:cNvPr>
          <p:cNvSpPr>
            <a:spLocks noGrp="1" noChangeArrowheads="1"/>
          </p:cNvSpPr>
          <p:nvPr>
            <p:ph type="sldNum" sz="quarter" idx="4"/>
          </p:nvPr>
        </p:nvSpPr>
        <p:spPr bwMode="auto">
          <a:xfrm>
            <a:off x="8737600" y="6324601"/>
            <a:ext cx="2844800" cy="3968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1B54A2E-653B-47CE-9B13-DEF0731B5D23}" type="slidenum">
              <a:rPr lang="en-US" altLang="en-US"/>
              <a:pPr>
                <a:defRPr/>
              </a:pPr>
              <a:t>‹#›</a:t>
            </a:fld>
            <a:endParaRPr lang="en-US" altLang="en-US"/>
          </a:p>
        </p:txBody>
      </p:sp>
      <p:pic>
        <p:nvPicPr>
          <p:cNvPr id="1032" name="Picture 12">
            <a:extLst>
              <a:ext uri="{FF2B5EF4-FFF2-40B4-BE49-F238E27FC236}">
                <a16:creationId xmlns:a16="http://schemas.microsoft.com/office/drawing/2014/main" id="{5AD9B99B-EB5F-4908-96D6-0B212EECA07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1600" y="6078539"/>
            <a:ext cx="2540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768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hf hdr="0" dt="0"/>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charset="0"/>
        </a:defRPr>
      </a:lvl2pPr>
      <a:lvl3pPr algn="l" rtl="0" eaLnBrk="0" fontAlgn="base" hangingPunct="0">
        <a:spcBef>
          <a:spcPct val="0"/>
        </a:spcBef>
        <a:spcAft>
          <a:spcPct val="0"/>
        </a:spcAft>
        <a:defRPr sz="4000">
          <a:solidFill>
            <a:schemeClr val="bg1"/>
          </a:solidFill>
          <a:latin typeface="Arial" charset="0"/>
        </a:defRPr>
      </a:lvl3pPr>
      <a:lvl4pPr algn="l" rtl="0" eaLnBrk="0" fontAlgn="base" hangingPunct="0">
        <a:spcBef>
          <a:spcPct val="0"/>
        </a:spcBef>
        <a:spcAft>
          <a:spcPct val="0"/>
        </a:spcAft>
        <a:defRPr sz="4000">
          <a:solidFill>
            <a:schemeClr val="bg1"/>
          </a:solidFill>
          <a:latin typeface="Arial" charset="0"/>
        </a:defRPr>
      </a:lvl4pPr>
      <a:lvl5pPr algn="l" rtl="0" eaLnBrk="0" fontAlgn="base" hangingPunct="0">
        <a:spcBef>
          <a:spcPct val="0"/>
        </a:spcBef>
        <a:spcAft>
          <a:spcPct val="0"/>
        </a:spcAft>
        <a:defRPr sz="4000">
          <a:solidFill>
            <a:schemeClr val="bg1"/>
          </a:solidFill>
          <a:latin typeface="Arial" charset="0"/>
        </a:defRPr>
      </a:lvl5pPr>
      <a:lvl6pPr marL="457200" algn="l" rtl="0" fontAlgn="base">
        <a:spcBef>
          <a:spcPct val="0"/>
        </a:spcBef>
        <a:spcAft>
          <a:spcPct val="0"/>
        </a:spcAft>
        <a:defRPr sz="4000">
          <a:solidFill>
            <a:schemeClr val="bg1"/>
          </a:solidFill>
          <a:latin typeface="Arial" charset="0"/>
        </a:defRPr>
      </a:lvl6pPr>
      <a:lvl7pPr marL="914400" algn="l" rtl="0" fontAlgn="base">
        <a:spcBef>
          <a:spcPct val="0"/>
        </a:spcBef>
        <a:spcAft>
          <a:spcPct val="0"/>
        </a:spcAft>
        <a:defRPr sz="4000">
          <a:solidFill>
            <a:schemeClr val="bg1"/>
          </a:solidFill>
          <a:latin typeface="Arial" charset="0"/>
        </a:defRPr>
      </a:lvl7pPr>
      <a:lvl8pPr marL="1371600" algn="l" rtl="0" fontAlgn="base">
        <a:spcBef>
          <a:spcPct val="0"/>
        </a:spcBef>
        <a:spcAft>
          <a:spcPct val="0"/>
        </a:spcAft>
        <a:defRPr sz="4000">
          <a:solidFill>
            <a:schemeClr val="bg1"/>
          </a:solidFill>
          <a:latin typeface="Arial" charset="0"/>
        </a:defRPr>
      </a:lvl8pPr>
      <a:lvl9pPr marL="1828800" algn="l" rtl="0" fontAlgn="base">
        <a:spcBef>
          <a:spcPct val="0"/>
        </a:spcBef>
        <a:spcAft>
          <a:spcPct val="0"/>
        </a:spcAft>
        <a:defRPr sz="40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63D1E3-0777-4BE8-B1C7-74AA4946E244}"/>
              </a:ext>
            </a:extLst>
          </p:cNvPr>
          <p:cNvSpPr txBox="1"/>
          <p:nvPr userDrawn="1"/>
        </p:nvSpPr>
        <p:spPr>
          <a:xfrm>
            <a:off x="1007622" y="6283494"/>
            <a:ext cx="728608" cy="184666"/>
          </a:xfrm>
          <a:prstGeom prst="rect">
            <a:avLst/>
          </a:prstGeom>
          <a:noFill/>
        </p:spPr>
        <p:txBody>
          <a:bodyPr wrap="square" lIns="91440" tIns="0" rIns="91440" bIns="0" rtlCol="0">
            <a:spAutoFit/>
          </a:bodyPr>
          <a:lstStyle/>
          <a:p>
            <a:pPr algn="l"/>
            <a:r>
              <a:rPr lang="en-US" sz="1200" spc="0" dirty="0">
                <a:solidFill>
                  <a:schemeClr val="tx2"/>
                </a:solidFill>
                <a:latin typeface="Garamond" panose="02020404030301010803" pitchFamily="18" charset="0"/>
                <a:ea typeface="Lato Light" panose="020F0502020204030203" pitchFamily="34" charset="0"/>
                <a:cs typeface="Lato Light" panose="020F0502020204030203" pitchFamily="34" charset="0"/>
              </a:rPr>
              <a:t>  </a:t>
            </a:r>
            <a:fld id="{C6DA61A6-9DFA-4531-9DEE-6E177963A29C}" type="slidenum">
              <a:rPr lang="en-US" sz="1200" spc="0" smtClean="0">
                <a:solidFill>
                  <a:schemeClr val="tx2"/>
                </a:solidFill>
                <a:latin typeface="Garamond" panose="02020404030301010803" pitchFamily="18" charset="0"/>
                <a:ea typeface="Lato Light" panose="020F0502020204030203" pitchFamily="34" charset="0"/>
                <a:cs typeface="Lato Light" panose="020F0502020204030203" pitchFamily="34" charset="0"/>
              </a:rPr>
              <a:pPr algn="l"/>
              <a:t>‹#›</a:t>
            </a:fld>
            <a:r>
              <a:rPr lang="en-US" sz="1200" spc="0" dirty="0">
                <a:solidFill>
                  <a:schemeClr val="tx2"/>
                </a:solidFill>
                <a:latin typeface="Garamond" panose="02020404030301010803" pitchFamily="18" charset="0"/>
                <a:ea typeface="Lato Light" panose="020F0502020204030203" pitchFamily="34" charset="0"/>
                <a:cs typeface="Lato Light" panose="020F0502020204030203" pitchFamily="34" charset="0"/>
              </a:rPr>
              <a:t> </a:t>
            </a:r>
            <a:endParaRPr lang="id-ID" sz="1200" spc="0" dirty="0">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8" name="Rectangle 7">
            <a:extLst>
              <a:ext uri="{FF2B5EF4-FFF2-40B4-BE49-F238E27FC236}">
                <a16:creationId xmlns:a16="http://schemas.microsoft.com/office/drawing/2014/main" id="{3FDD3975-2848-475A-AAB2-F8B0F582F61B}"/>
              </a:ext>
            </a:extLst>
          </p:cNvPr>
          <p:cNvSpPr/>
          <p:nvPr userDrawn="1"/>
        </p:nvSpPr>
        <p:spPr>
          <a:xfrm>
            <a:off x="-439782" y="6222813"/>
            <a:ext cx="1367305" cy="430887"/>
          </a:xfrm>
          <a:prstGeom prst="rect">
            <a:avLst/>
          </a:prstGeom>
        </p:spPr>
        <p:txBody>
          <a:bodyPr wrap="square">
            <a:spAutoFit/>
          </a:bodyPr>
          <a:lstStyle/>
          <a:p>
            <a:pPr algn="r"/>
            <a:r>
              <a:rPr lang="en-US" sz="1100" spc="0" dirty="0">
                <a:solidFill>
                  <a:schemeClr val="tx2"/>
                </a:solidFill>
                <a:latin typeface="Garamond" panose="02020404030301010803" pitchFamily="18" charset="0"/>
                <a:ea typeface="Lato Light" panose="020F0502020204030203" pitchFamily="34" charset="0"/>
                <a:cs typeface="Lato Light" panose="020F0502020204030203" pitchFamily="34" charset="0"/>
              </a:rPr>
              <a:t>Fashion </a:t>
            </a:r>
          </a:p>
          <a:p>
            <a:pPr algn="r"/>
            <a:r>
              <a:rPr lang="en-US" sz="1100" spc="0" dirty="0">
                <a:solidFill>
                  <a:schemeClr val="tx2"/>
                </a:solidFill>
                <a:latin typeface="Garamond" panose="02020404030301010803" pitchFamily="18" charset="0"/>
                <a:ea typeface="Lato Light" panose="020F0502020204030203" pitchFamily="34" charset="0"/>
                <a:cs typeface="Lato Light" panose="020F0502020204030203" pitchFamily="34" charset="0"/>
              </a:rPr>
              <a:t>Template</a:t>
            </a:r>
            <a:endParaRPr lang="en-US" sz="1100" dirty="0">
              <a:solidFill>
                <a:schemeClr val="tx2"/>
              </a:solidFill>
              <a:latin typeface="Garamond" panose="02020404030301010803" pitchFamily="18" charset="0"/>
            </a:endParaRPr>
          </a:p>
        </p:txBody>
      </p:sp>
      <p:cxnSp>
        <p:nvCxnSpPr>
          <p:cNvPr id="9" name="Straight Connector 8">
            <a:extLst>
              <a:ext uri="{FF2B5EF4-FFF2-40B4-BE49-F238E27FC236}">
                <a16:creationId xmlns:a16="http://schemas.microsoft.com/office/drawing/2014/main" id="{E27AC2E8-C3AA-4E3F-B76B-4964089C8F0F}"/>
              </a:ext>
            </a:extLst>
          </p:cNvPr>
          <p:cNvCxnSpPr>
            <a:cxnSpLocks/>
          </p:cNvCxnSpPr>
          <p:nvPr userDrawn="1"/>
        </p:nvCxnSpPr>
        <p:spPr>
          <a:xfrm>
            <a:off x="1007622" y="6161994"/>
            <a:ext cx="0" cy="69003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9665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a:lnSpc>
                <a:spcPts val="1400"/>
              </a:lnSpc>
            </a:pPr>
            <a:r>
              <a:rPr lang="en-US" sz="1600" b="1" spc="-100" baseline="0" noProof="0" dirty="0">
                <a:solidFill>
                  <a:schemeClr val="tx1">
                    <a:lumMod val="50000"/>
                    <a:lumOff val="50000"/>
                  </a:schemeClr>
                </a:solidFill>
                <a:latin typeface="Corbel" panose="020B0503020204020204" pitchFamily="34" charset="0"/>
              </a:rPr>
              <a:t>WOODGROVE</a:t>
            </a:r>
            <a:r>
              <a:rPr lang="en-US" sz="1600" b="1" spc="-100" baseline="0" noProof="0" dirty="0">
                <a:solidFill>
                  <a:schemeClr val="accent1"/>
                </a:solidFill>
                <a:latin typeface="Corbel" panose="020B0503020204020204" pitchFamily="34" charset="0"/>
              </a:rPr>
              <a:t> </a:t>
            </a:r>
            <a:r>
              <a:rPr lang="en-US" sz="1600" b="1" spc="-100" baseline="0" noProof="0" dirty="0">
                <a:solidFill>
                  <a:schemeClr val="tx1"/>
                </a:solidFill>
                <a:latin typeface="Corbel" panose="020B0503020204020204" pitchFamily="34" charset="0"/>
              </a:rPr>
              <a:t>BANK</a:t>
            </a:r>
          </a:p>
        </p:txBody>
      </p:sp>
      <p:sp>
        <p:nvSpPr>
          <p:cNvPr id="8" name="Rectangle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909677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4.wmf"/><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www.surveymonkey.com/r/PPGAgenda1-post"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mailto:mdominguez@informedfamilie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mailto:mwilliams@informedfamilies.org" TargetMode="External"/><Relationship Id="rId4" Type="http://schemas.openxmlformats.org/officeDocument/2006/relationships/hyperlink" Target="mailto:swarner@informedfamilies.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dropbox.com/sh/3ry9l0y4ib065sv/AABRlUwBmJaBUB0HBkhNYZ38a?dl=0&amp;preview=24.+Middle+%26+High+School+Social+Media.mp4"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hyperlink" Target="https://pixabay.com/en/texting-mobile-phones-hands-two-149069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www.surveymonkey.com/r/Agenda2Media-Post"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www.surveymonkey.com/r/PPGAgenda3-Norms-pre"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hyperlink" Target="https://www.surveymonkey.com/r/PPGAgenda3-Norms-post"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hyperlink" Target="https://www.surveymonkey.com/r/PPGAgenda4-Groups-pre" TargetMode="External"/><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2.xml"/><Relationship Id="rId6" Type="http://schemas.openxmlformats.org/officeDocument/2006/relationships/image" Target="../media/image12.png"/><Relationship Id="rId5" Type="http://schemas.openxmlformats.org/officeDocument/2006/relationships/hyperlink" Target="https://www.surveymonkey.com/r/PPGAgenda1-pre" TargetMode="Externa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hyperlink" Target="http://www.nfp.org/" TargetMode="External"/><Relationship Id="rId2" Type="http://schemas.openxmlformats.org/officeDocument/2006/relationships/hyperlink" Target="http://www.informedfamilies.org/" TargetMode="External"/><Relationship Id="rId1" Type="http://schemas.openxmlformats.org/officeDocument/2006/relationships/slideLayout" Target="../slideLayouts/slideLayout18.xml"/><Relationship Id="rId5" Type="http://schemas.openxmlformats.org/officeDocument/2006/relationships/hyperlink" Target="http://www.samhsa.gov/" TargetMode="External"/><Relationship Id="rId4" Type="http://schemas.openxmlformats.org/officeDocument/2006/relationships/hyperlink" Target="http://www.fadaa.org/"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surveymonkey.com/r/PPGPRE1234" TargetMode="External"/><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4">
            <a:extLst>
              <a:ext uri="{FF2B5EF4-FFF2-40B4-BE49-F238E27FC236}">
                <a16:creationId xmlns:a16="http://schemas.microsoft.com/office/drawing/2014/main" id="{BCEE9D32-CDD6-40ED-949E-B50F1C441C22}"/>
              </a:ext>
            </a:extLst>
          </p:cNvPr>
          <p:cNvSpPr>
            <a:spLocks noGrp="1"/>
          </p:cNvSpPr>
          <p:nvPr>
            <p:ph type="sldNum" sz="quarter" idx="12"/>
          </p:nvPr>
        </p:nvSpPr>
        <p:spPr>
          <a:xfrm>
            <a:off x="10911409" y="6226822"/>
            <a:ext cx="756746" cy="36576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fld id="{7F6F9F06-205D-4594-AE2D-7A3DFFF4A8BB}" type="slidenum">
              <a:rPr lang="en-US" altLang="en-US" sz="1200">
                <a:latin typeface="Times New Roman" panose="02020603050405020304" pitchFamily="18" charset="0"/>
              </a:rPr>
              <a:pPr>
                <a:spcBef>
                  <a:spcPct val="0"/>
                </a:spcBef>
                <a:buSzTx/>
                <a:buFontTx/>
                <a:buNone/>
              </a:pPr>
              <a:t>1</a:t>
            </a:fld>
            <a:endParaRPr lang="en-US" altLang="en-US" sz="1200" dirty="0">
              <a:latin typeface="Times New Roman" panose="02020603050405020304" pitchFamily="18" charset="0"/>
            </a:endParaRPr>
          </a:p>
        </p:txBody>
      </p:sp>
      <p:sp>
        <p:nvSpPr>
          <p:cNvPr id="3" name="Rectangle 2">
            <a:extLst>
              <a:ext uri="{FF2B5EF4-FFF2-40B4-BE49-F238E27FC236}">
                <a16:creationId xmlns:a16="http://schemas.microsoft.com/office/drawing/2014/main" id="{C29B5C84-3516-419B-9D5D-0856FC213644}"/>
              </a:ext>
            </a:extLst>
          </p:cNvPr>
          <p:cNvSpPr/>
          <p:nvPr/>
        </p:nvSpPr>
        <p:spPr>
          <a:xfrm>
            <a:off x="0" y="1921214"/>
            <a:ext cx="12192000" cy="477421"/>
          </a:xfrm>
          <a:prstGeom prst="rect">
            <a:avLst/>
          </a:prstGeom>
          <a:solidFill>
            <a:srgbClr val="FF0000"/>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199" name="Picture 1">
            <a:extLst>
              <a:ext uri="{FF2B5EF4-FFF2-40B4-BE49-F238E27FC236}">
                <a16:creationId xmlns:a16="http://schemas.microsoft.com/office/drawing/2014/main" id="{5972ACB1-580F-4532-B7F6-9B79FB594A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10"/>
          <a:stretch/>
        </p:blipFill>
        <p:spPr bwMode="auto">
          <a:xfrm>
            <a:off x="0" y="4186989"/>
            <a:ext cx="3804458" cy="267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97F3BAD-0B43-451C-A1EC-C9E3D16674AA}"/>
              </a:ext>
            </a:extLst>
          </p:cNvPr>
          <p:cNvSpPr txBox="1"/>
          <p:nvPr/>
        </p:nvSpPr>
        <p:spPr>
          <a:xfrm>
            <a:off x="7148946" y="6271202"/>
            <a:ext cx="4774248"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2022 | Proprietary</a:t>
            </a:r>
          </a:p>
        </p:txBody>
      </p:sp>
      <p:sp>
        <p:nvSpPr>
          <p:cNvPr id="9" name="TextBox 8">
            <a:extLst>
              <a:ext uri="{FF2B5EF4-FFF2-40B4-BE49-F238E27FC236}">
                <a16:creationId xmlns:a16="http://schemas.microsoft.com/office/drawing/2014/main" id="{2E147A6A-168D-463D-AD9F-25DDFD23956E}"/>
              </a:ext>
            </a:extLst>
          </p:cNvPr>
          <p:cNvSpPr txBox="1"/>
          <p:nvPr/>
        </p:nvSpPr>
        <p:spPr>
          <a:xfrm>
            <a:off x="2009375" y="3198500"/>
            <a:ext cx="8246916" cy="3046988"/>
          </a:xfrm>
          <a:prstGeom prst="rect">
            <a:avLst/>
          </a:prstGeom>
          <a:noFill/>
        </p:spPr>
        <p:txBody>
          <a:bodyPr wrap="square" lIns="91440" tIns="45720" rIns="91440" bIns="45720" anchor="t">
            <a:spAutoFit/>
          </a:bodyPr>
          <a:lstStyle/>
          <a:p>
            <a:pPr algn="ctr">
              <a:defRPr/>
            </a:pPr>
            <a:r>
              <a:rPr lang="en-US" sz="4800" b="1" dirty="0">
                <a:solidFill>
                  <a:srgbClr val="FF0000"/>
                </a:solidFill>
              </a:rPr>
              <a:t>FOUR-PART</a:t>
            </a:r>
            <a:endParaRPr lang="en-US" dirty="0"/>
          </a:p>
          <a:p>
            <a:pPr algn="ctr">
              <a:defRPr/>
            </a:pPr>
            <a:r>
              <a:rPr lang="en-US" sz="4800" b="1" dirty="0">
                <a:solidFill>
                  <a:srgbClr val="FF0000"/>
                </a:solidFill>
              </a:rPr>
              <a:t> </a:t>
            </a:r>
            <a:r>
              <a:rPr lang="en-US" sz="4400" b="1" u="sng" dirty="0">
                <a:solidFill>
                  <a:srgbClr val="FF0000"/>
                </a:solidFill>
              </a:rPr>
              <a:t>Parent Pilot Kit</a:t>
            </a:r>
            <a:r>
              <a:rPr lang="en-US" sz="4400" b="1" dirty="0">
                <a:solidFill>
                  <a:srgbClr val="FF0000"/>
                </a:solidFill>
              </a:rPr>
              <a:t> </a:t>
            </a:r>
            <a:r>
              <a:rPr lang="en-US" sz="4800" b="1" dirty="0">
                <a:solidFill>
                  <a:srgbClr val="FF0000"/>
                </a:solidFill>
              </a:rPr>
              <a:t> </a:t>
            </a:r>
            <a:endParaRPr lang="en-US" dirty="0">
              <a:solidFill>
                <a:srgbClr val="000000"/>
              </a:solidFill>
            </a:endParaRPr>
          </a:p>
          <a:p>
            <a:pPr algn="ctr">
              <a:defRPr/>
            </a:pPr>
            <a:r>
              <a:rPr lang="en-US" sz="4800" b="1" dirty="0">
                <a:solidFill>
                  <a:srgbClr val="FF0000"/>
                </a:solidFill>
              </a:rPr>
              <a:t>PRESENTATION </a:t>
            </a:r>
            <a:endParaRPr lang="en-US" dirty="0"/>
          </a:p>
          <a:p>
            <a:pPr algn="ctr">
              <a:defRPr/>
            </a:pPr>
            <a:endParaRPr lang="en-US" sz="4800" b="1" dirty="0">
              <a:solidFill>
                <a:srgbClr val="FF0000"/>
              </a:solidFill>
            </a:endParaRPr>
          </a:p>
        </p:txBody>
      </p:sp>
      <p:pic>
        <p:nvPicPr>
          <p:cNvPr id="7" name="Picture 6" descr="A red and white sign&#10;&#10;Description automatically generated with low confidence">
            <a:extLst>
              <a:ext uri="{FF2B5EF4-FFF2-40B4-BE49-F238E27FC236}">
                <a16:creationId xmlns:a16="http://schemas.microsoft.com/office/drawing/2014/main" id="{18C6C474-C2F2-414A-B228-04A95A570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2560" y="5058187"/>
            <a:ext cx="2375407" cy="1059321"/>
          </a:xfrm>
          <a:prstGeom prst="rect">
            <a:avLst/>
          </a:prstGeom>
        </p:spPr>
      </p:pic>
      <p:graphicFrame>
        <p:nvGraphicFramePr>
          <p:cNvPr id="8201" name="TextBox 3">
            <a:extLst>
              <a:ext uri="{FF2B5EF4-FFF2-40B4-BE49-F238E27FC236}">
                <a16:creationId xmlns:a16="http://schemas.microsoft.com/office/drawing/2014/main" id="{D4F0641D-F884-3711-4F7C-0F91B8B53BE8}"/>
              </a:ext>
            </a:extLst>
          </p:cNvPr>
          <p:cNvGraphicFramePr/>
          <p:nvPr>
            <p:extLst>
              <p:ext uri="{D42A27DB-BD31-4B8C-83A1-F6EECF244321}">
                <p14:modId xmlns:p14="http://schemas.microsoft.com/office/powerpoint/2010/main" val="2032811570"/>
              </p:ext>
            </p:extLst>
          </p:nvPr>
        </p:nvGraphicFramePr>
        <p:xfrm>
          <a:off x="443345" y="265418"/>
          <a:ext cx="11224810" cy="27342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a:extLst>
              <a:ext uri="{FF2B5EF4-FFF2-40B4-BE49-F238E27FC236}">
                <a16:creationId xmlns:a16="http://schemas.microsoft.com/office/drawing/2014/main" id="{D5A9E944-E7B8-4F53-B90D-07E7621EC98B}"/>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Informed Families | Copyright 2009 | Proprietary</a:t>
            </a:r>
          </a:p>
        </p:txBody>
      </p:sp>
      <p:sp>
        <p:nvSpPr>
          <p:cNvPr id="30723" name="Slide Number Placeholder 4">
            <a:extLst>
              <a:ext uri="{FF2B5EF4-FFF2-40B4-BE49-F238E27FC236}">
                <a16:creationId xmlns:a16="http://schemas.microsoft.com/office/drawing/2014/main" id="{7F753ED1-E688-4977-B892-A5C302C03E2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fld id="{36BF3229-A07D-405A-86A9-ECAFC9A4A7C9}" type="slidenum">
              <a:rPr lang="en-US" altLang="en-US" sz="1200">
                <a:latin typeface="Times New Roman" panose="02020603050405020304" pitchFamily="18" charset="0"/>
              </a:rPr>
              <a:pPr>
                <a:spcBef>
                  <a:spcPct val="0"/>
                </a:spcBef>
                <a:buSzTx/>
                <a:buFontTx/>
                <a:buNone/>
              </a:pPr>
              <a:t>10</a:t>
            </a:fld>
            <a:endParaRPr lang="en-US" altLang="en-US" sz="1200">
              <a:latin typeface="Times New Roman" panose="02020603050405020304" pitchFamily="18" charset="0"/>
            </a:endParaRPr>
          </a:p>
        </p:txBody>
      </p:sp>
      <p:pic>
        <p:nvPicPr>
          <p:cNvPr id="30724" name="Picture 5" descr="j0399649">
            <a:extLst>
              <a:ext uri="{FF2B5EF4-FFF2-40B4-BE49-F238E27FC236}">
                <a16:creationId xmlns:a16="http://schemas.microsoft.com/office/drawing/2014/main" id="{FFF1B50B-7870-4774-A681-9586C9BAA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11" b="2137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6">
            <a:extLst>
              <a:ext uri="{FF2B5EF4-FFF2-40B4-BE49-F238E27FC236}">
                <a16:creationId xmlns:a16="http://schemas.microsoft.com/office/drawing/2014/main" id="{4AA8F16A-8850-442E-BB77-2E63E6BBAA42}"/>
              </a:ext>
            </a:extLst>
          </p:cNvPr>
          <p:cNvSpPr txBox="1">
            <a:spLocks noChangeArrowheads="1"/>
          </p:cNvSpPr>
          <p:nvPr/>
        </p:nvSpPr>
        <p:spPr bwMode="auto">
          <a:xfrm>
            <a:off x="0" y="2456447"/>
            <a:ext cx="12192000" cy="579437"/>
          </a:xfrm>
          <a:prstGeom prst="rect">
            <a:avLst/>
          </a:prstGeom>
          <a:solidFill>
            <a:schemeClr val="accent2"/>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50000"/>
              </a:spcBef>
              <a:buSzTx/>
              <a:buFontTx/>
              <a:buNone/>
            </a:pPr>
            <a:r>
              <a:rPr lang="en-US" altLang="en-US" sz="3200">
                <a:solidFill>
                  <a:srgbClr val="FFFFFF"/>
                </a:solidFill>
              </a:rPr>
              <a:t>Only 10% of an iceberg is above water</a:t>
            </a:r>
          </a:p>
        </p:txBody>
      </p:sp>
      <p:sp>
        <p:nvSpPr>
          <p:cNvPr id="30727" name="Text Box 8">
            <a:extLst>
              <a:ext uri="{FF2B5EF4-FFF2-40B4-BE49-F238E27FC236}">
                <a16:creationId xmlns:a16="http://schemas.microsoft.com/office/drawing/2014/main" id="{912DCE5E-E5F3-4F21-A4E0-2F80DB0E1F75}"/>
              </a:ext>
            </a:extLst>
          </p:cNvPr>
          <p:cNvSpPr txBox="1">
            <a:spLocks noChangeArrowheads="1"/>
          </p:cNvSpPr>
          <p:nvPr/>
        </p:nvSpPr>
        <p:spPr bwMode="auto">
          <a:xfrm>
            <a:off x="187158" y="365920"/>
            <a:ext cx="6839284"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SzTx/>
              <a:buFontTx/>
              <a:buNone/>
            </a:pPr>
            <a:r>
              <a:rPr lang="en-US" altLang="en-US" sz="3600" b="1" dirty="0">
                <a:solidFill>
                  <a:srgbClr val="FFFFFF"/>
                </a:solidFill>
              </a:rPr>
              <a:t>Just the Tip of the Iceberg </a:t>
            </a:r>
          </a:p>
        </p:txBody>
      </p:sp>
      <p:sp>
        <p:nvSpPr>
          <p:cNvPr id="30728" name="Line 9">
            <a:extLst>
              <a:ext uri="{FF2B5EF4-FFF2-40B4-BE49-F238E27FC236}">
                <a16:creationId xmlns:a16="http://schemas.microsoft.com/office/drawing/2014/main" id="{7F1D19B4-840E-4779-BA59-BD7898884EE6}"/>
              </a:ext>
            </a:extLst>
          </p:cNvPr>
          <p:cNvSpPr>
            <a:spLocks noChangeShapeType="1"/>
          </p:cNvSpPr>
          <p:nvPr/>
        </p:nvSpPr>
        <p:spPr bwMode="auto">
          <a:xfrm flipV="1">
            <a:off x="0" y="1066561"/>
            <a:ext cx="6272463" cy="0"/>
          </a:xfrm>
          <a:prstGeom prst="line">
            <a:avLst/>
          </a:prstGeom>
          <a:noFill/>
          <a:ln w="19050">
            <a:solidFill>
              <a:srgbClr val="FFFF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29" name="Rectangle 12">
            <a:extLst>
              <a:ext uri="{FF2B5EF4-FFF2-40B4-BE49-F238E27FC236}">
                <a16:creationId xmlns:a16="http://schemas.microsoft.com/office/drawing/2014/main" id="{191B8753-DEA5-484B-8C87-77EBB06813BE}"/>
              </a:ext>
            </a:extLst>
          </p:cNvPr>
          <p:cNvSpPr>
            <a:spLocks noChangeArrowheads="1"/>
          </p:cNvSpPr>
          <p:nvPr/>
        </p:nvSpPr>
        <p:spPr bwMode="auto">
          <a:xfrm>
            <a:off x="2" y="3065965"/>
            <a:ext cx="12191998" cy="3792035"/>
          </a:xfrm>
          <a:prstGeom prst="rect">
            <a:avLst/>
          </a:prstGeom>
          <a:solidFill>
            <a:schemeClr val="accent2">
              <a:alpha val="7803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sp>
        <p:nvSpPr>
          <p:cNvPr id="30726" name="Line 7">
            <a:extLst>
              <a:ext uri="{FF2B5EF4-FFF2-40B4-BE49-F238E27FC236}">
                <a16:creationId xmlns:a16="http://schemas.microsoft.com/office/drawing/2014/main" id="{AC57AD1B-DE93-4E78-AA70-97EECA619484}"/>
              </a:ext>
            </a:extLst>
          </p:cNvPr>
          <p:cNvSpPr>
            <a:spLocks noChangeShapeType="1"/>
          </p:cNvSpPr>
          <p:nvPr/>
        </p:nvSpPr>
        <p:spPr bwMode="auto">
          <a:xfrm>
            <a:off x="1" y="3090195"/>
            <a:ext cx="12191999" cy="16043"/>
          </a:xfrm>
          <a:prstGeom prst="line">
            <a:avLst/>
          </a:prstGeom>
          <a:noFill/>
          <a:ln w="38100">
            <a:solidFill>
              <a:srgbClr val="FFFFFF"/>
            </a:solidFill>
            <a:prstDash val="lg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77158"/>
                                        </p:tgtEl>
                                        <p:attrNameLst>
                                          <p:attrName>style.visibility</p:attrName>
                                        </p:attrNameLst>
                                      </p:cBhvr>
                                      <p:to>
                                        <p:strVal val="visible"/>
                                      </p:to>
                                    </p:set>
                                    <p:animEffect transition="in" filter="fade">
                                      <p:cBhvr>
                                        <p:cTn id="7" dur="1000"/>
                                        <p:tgtEl>
                                          <p:spTgt spid="177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6">
            <a:extLst>
              <a:ext uri="{FF2B5EF4-FFF2-40B4-BE49-F238E27FC236}">
                <a16:creationId xmlns:a16="http://schemas.microsoft.com/office/drawing/2014/main" id="{6951FBC0-2DA0-4DB2-87CB-5B848EF56E6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fld id="{5D840114-0E19-410A-81C2-BEA107D24254}" type="slidenum">
              <a:rPr lang="en-US" altLang="en-US" sz="1200">
                <a:latin typeface="Times New Roman" panose="02020603050405020304" pitchFamily="18" charset="0"/>
              </a:rPr>
              <a:pPr>
                <a:spcBef>
                  <a:spcPct val="0"/>
                </a:spcBef>
                <a:buSzTx/>
                <a:buFontTx/>
                <a:buNone/>
              </a:pPr>
              <a:t>11</a:t>
            </a:fld>
            <a:endParaRPr lang="en-US" altLang="en-US" sz="1200">
              <a:latin typeface="Times New Roman" panose="02020603050405020304" pitchFamily="18" charset="0"/>
            </a:endParaRPr>
          </a:p>
        </p:txBody>
      </p:sp>
      <p:sp>
        <p:nvSpPr>
          <p:cNvPr id="32772" name="Rectangle 2">
            <a:extLst>
              <a:ext uri="{FF2B5EF4-FFF2-40B4-BE49-F238E27FC236}">
                <a16:creationId xmlns:a16="http://schemas.microsoft.com/office/drawing/2014/main" id="{4D29D185-4176-4062-81CB-32FD84EAE0DC}"/>
              </a:ext>
            </a:extLst>
          </p:cNvPr>
          <p:cNvSpPr>
            <a:spLocks noGrp="1" noChangeArrowheads="1"/>
          </p:cNvSpPr>
          <p:nvPr>
            <p:ph type="title"/>
          </p:nvPr>
        </p:nvSpPr>
        <p:spPr/>
        <p:txBody>
          <a:bodyPr/>
          <a:lstStyle/>
          <a:p>
            <a:pPr eaLnBrk="1" hangingPunct="1"/>
            <a:r>
              <a:rPr lang="en-US" altLang="en-US" sz="4800" b="1" kern="1200" dirty="0">
                <a:solidFill>
                  <a:srgbClr val="C00000"/>
                </a:solidFill>
                <a:latin typeface="Arial Nova Cond" panose="020B0506020202020204" pitchFamily="34" charset="0"/>
              </a:rPr>
              <a:t>Arc of Distortion</a:t>
            </a:r>
          </a:p>
        </p:txBody>
      </p:sp>
      <p:sp>
        <p:nvSpPr>
          <p:cNvPr id="32773" name="Rectangle 5">
            <a:extLst>
              <a:ext uri="{FF2B5EF4-FFF2-40B4-BE49-F238E27FC236}">
                <a16:creationId xmlns:a16="http://schemas.microsoft.com/office/drawing/2014/main" id="{710A2A91-6C9F-40E4-A021-1667AF77EB7B}"/>
              </a:ext>
            </a:extLst>
          </p:cNvPr>
          <p:cNvSpPr>
            <a:spLocks noGrp="1" noChangeArrowheads="1"/>
          </p:cNvSpPr>
          <p:nvPr>
            <p:ph type="body" sz="half" idx="1"/>
          </p:nvPr>
        </p:nvSpPr>
        <p:spPr>
          <a:xfrm>
            <a:off x="314960" y="2438400"/>
            <a:ext cx="4257040" cy="1676400"/>
          </a:xfrm>
          <a:solidFill>
            <a:srgbClr val="FFCC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altLang="en-US" sz="3200" b="1" dirty="0"/>
              <a:t>Listening through a personal filter creates distortion</a:t>
            </a:r>
          </a:p>
        </p:txBody>
      </p:sp>
      <p:grpSp>
        <p:nvGrpSpPr>
          <p:cNvPr id="32774" name="Group 50">
            <a:extLst>
              <a:ext uri="{FF2B5EF4-FFF2-40B4-BE49-F238E27FC236}">
                <a16:creationId xmlns:a16="http://schemas.microsoft.com/office/drawing/2014/main" id="{176E1772-3589-4CB5-9A94-18B3A400ECF0}"/>
              </a:ext>
            </a:extLst>
          </p:cNvPr>
          <p:cNvGrpSpPr>
            <a:grpSpLocks/>
          </p:cNvGrpSpPr>
          <p:nvPr/>
        </p:nvGrpSpPr>
        <p:grpSpPr bwMode="auto">
          <a:xfrm>
            <a:off x="5105400" y="1997812"/>
            <a:ext cx="5678905" cy="1523997"/>
            <a:chOff x="2304" y="1248"/>
            <a:chExt cx="2688" cy="816"/>
          </a:xfrm>
        </p:grpSpPr>
        <p:grpSp>
          <p:nvGrpSpPr>
            <p:cNvPr id="32797" name="Group 19">
              <a:extLst>
                <a:ext uri="{FF2B5EF4-FFF2-40B4-BE49-F238E27FC236}">
                  <a16:creationId xmlns:a16="http://schemas.microsoft.com/office/drawing/2014/main" id="{74732135-46DC-46AA-9353-30C1AA2B43F6}"/>
                </a:ext>
              </a:extLst>
            </p:cNvPr>
            <p:cNvGrpSpPr>
              <a:grpSpLocks/>
            </p:cNvGrpSpPr>
            <p:nvPr/>
          </p:nvGrpSpPr>
          <p:grpSpPr bwMode="auto">
            <a:xfrm>
              <a:off x="2304" y="1296"/>
              <a:ext cx="384" cy="768"/>
              <a:chOff x="1824" y="3168"/>
              <a:chExt cx="384" cy="768"/>
            </a:xfrm>
          </p:grpSpPr>
          <p:sp>
            <p:nvSpPr>
              <p:cNvPr id="32806" name="Oval 7">
                <a:extLst>
                  <a:ext uri="{FF2B5EF4-FFF2-40B4-BE49-F238E27FC236}">
                    <a16:creationId xmlns:a16="http://schemas.microsoft.com/office/drawing/2014/main" id="{B411AE42-9690-473B-9F1A-DA6C60941FDC}"/>
                  </a:ext>
                </a:extLst>
              </p:cNvPr>
              <p:cNvSpPr>
                <a:spLocks noChangeArrowheads="1"/>
              </p:cNvSpPr>
              <p:nvPr/>
            </p:nvSpPr>
            <p:spPr bwMode="auto">
              <a:xfrm>
                <a:off x="1920" y="3168"/>
                <a:ext cx="192" cy="192"/>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sp>
            <p:nvSpPr>
              <p:cNvPr id="32807" name="Line 8">
                <a:extLst>
                  <a:ext uri="{FF2B5EF4-FFF2-40B4-BE49-F238E27FC236}">
                    <a16:creationId xmlns:a16="http://schemas.microsoft.com/office/drawing/2014/main" id="{19EC2A1B-F133-482A-8059-D34777C8A5F2}"/>
                  </a:ext>
                </a:extLst>
              </p:cNvPr>
              <p:cNvSpPr>
                <a:spLocks noChangeShapeType="1"/>
              </p:cNvSpPr>
              <p:nvPr/>
            </p:nvSpPr>
            <p:spPr bwMode="auto">
              <a:xfrm>
                <a:off x="2016" y="340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8" name="Line 9">
                <a:extLst>
                  <a:ext uri="{FF2B5EF4-FFF2-40B4-BE49-F238E27FC236}">
                    <a16:creationId xmlns:a16="http://schemas.microsoft.com/office/drawing/2014/main" id="{87C48735-C2A5-487E-921A-B4D635A0B61D}"/>
                  </a:ext>
                </a:extLst>
              </p:cNvPr>
              <p:cNvSpPr>
                <a:spLocks noChangeShapeType="1"/>
              </p:cNvSpPr>
              <p:nvPr/>
            </p:nvSpPr>
            <p:spPr bwMode="auto">
              <a:xfrm flipV="1">
                <a:off x="1824" y="3744"/>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9" name="Line 10">
                <a:extLst>
                  <a:ext uri="{FF2B5EF4-FFF2-40B4-BE49-F238E27FC236}">
                    <a16:creationId xmlns:a16="http://schemas.microsoft.com/office/drawing/2014/main" id="{2BE4F936-8AA9-4883-B4A1-6DE2876B7508}"/>
                  </a:ext>
                </a:extLst>
              </p:cNvPr>
              <p:cNvSpPr>
                <a:spLocks noChangeShapeType="1"/>
              </p:cNvSpPr>
              <p:nvPr/>
            </p:nvSpPr>
            <p:spPr bwMode="auto">
              <a:xfrm>
                <a:off x="2016" y="3408"/>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10" name="Line 11">
                <a:extLst>
                  <a:ext uri="{FF2B5EF4-FFF2-40B4-BE49-F238E27FC236}">
                    <a16:creationId xmlns:a16="http://schemas.microsoft.com/office/drawing/2014/main" id="{78FF42AD-97FE-4BEF-A2D0-D79448362750}"/>
                  </a:ext>
                </a:extLst>
              </p:cNvPr>
              <p:cNvSpPr>
                <a:spLocks noChangeShapeType="1"/>
              </p:cNvSpPr>
              <p:nvPr/>
            </p:nvSpPr>
            <p:spPr bwMode="auto">
              <a:xfrm flipV="1">
                <a:off x="1824" y="3408"/>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11" name="Line 12">
                <a:extLst>
                  <a:ext uri="{FF2B5EF4-FFF2-40B4-BE49-F238E27FC236}">
                    <a16:creationId xmlns:a16="http://schemas.microsoft.com/office/drawing/2014/main" id="{13599E6E-56F8-4E71-BF87-BE884FEFCF60}"/>
                  </a:ext>
                </a:extLst>
              </p:cNvPr>
              <p:cNvSpPr>
                <a:spLocks noChangeShapeType="1"/>
              </p:cNvSpPr>
              <p:nvPr/>
            </p:nvSpPr>
            <p:spPr bwMode="auto">
              <a:xfrm>
                <a:off x="2016" y="3744"/>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798" name="Group 20">
              <a:extLst>
                <a:ext uri="{FF2B5EF4-FFF2-40B4-BE49-F238E27FC236}">
                  <a16:creationId xmlns:a16="http://schemas.microsoft.com/office/drawing/2014/main" id="{5C2D0677-1969-4632-BC36-F04E3ED503BB}"/>
                </a:ext>
              </a:extLst>
            </p:cNvPr>
            <p:cNvGrpSpPr>
              <a:grpSpLocks/>
            </p:cNvGrpSpPr>
            <p:nvPr/>
          </p:nvGrpSpPr>
          <p:grpSpPr bwMode="auto">
            <a:xfrm>
              <a:off x="4608" y="1248"/>
              <a:ext cx="384" cy="768"/>
              <a:chOff x="3360" y="2976"/>
              <a:chExt cx="384" cy="768"/>
            </a:xfrm>
          </p:grpSpPr>
          <p:sp>
            <p:nvSpPr>
              <p:cNvPr id="32800" name="Oval 13">
                <a:extLst>
                  <a:ext uri="{FF2B5EF4-FFF2-40B4-BE49-F238E27FC236}">
                    <a16:creationId xmlns:a16="http://schemas.microsoft.com/office/drawing/2014/main" id="{926D5D9D-DB11-4E0C-BEC8-B80AD101DC48}"/>
                  </a:ext>
                </a:extLst>
              </p:cNvPr>
              <p:cNvSpPr>
                <a:spLocks noChangeArrowheads="1"/>
              </p:cNvSpPr>
              <p:nvPr/>
            </p:nvSpPr>
            <p:spPr bwMode="auto">
              <a:xfrm>
                <a:off x="3456" y="2976"/>
                <a:ext cx="192" cy="192"/>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sp>
            <p:nvSpPr>
              <p:cNvPr id="32801" name="Line 14">
                <a:extLst>
                  <a:ext uri="{FF2B5EF4-FFF2-40B4-BE49-F238E27FC236}">
                    <a16:creationId xmlns:a16="http://schemas.microsoft.com/office/drawing/2014/main" id="{1BAC8AA5-CA97-41A6-9054-B803C5372220}"/>
                  </a:ext>
                </a:extLst>
              </p:cNvPr>
              <p:cNvSpPr>
                <a:spLocks noChangeShapeType="1"/>
              </p:cNvSpPr>
              <p:nvPr/>
            </p:nvSpPr>
            <p:spPr bwMode="auto">
              <a:xfrm>
                <a:off x="3552" y="321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2" name="Line 15">
                <a:extLst>
                  <a:ext uri="{FF2B5EF4-FFF2-40B4-BE49-F238E27FC236}">
                    <a16:creationId xmlns:a16="http://schemas.microsoft.com/office/drawing/2014/main" id="{C32AC8BF-70D9-4D95-860D-4C80133DFD76}"/>
                  </a:ext>
                </a:extLst>
              </p:cNvPr>
              <p:cNvSpPr>
                <a:spLocks noChangeShapeType="1"/>
              </p:cNvSpPr>
              <p:nvPr/>
            </p:nvSpPr>
            <p:spPr bwMode="auto">
              <a:xfrm flipV="1">
                <a:off x="3360" y="3552"/>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Line 16">
                <a:extLst>
                  <a:ext uri="{FF2B5EF4-FFF2-40B4-BE49-F238E27FC236}">
                    <a16:creationId xmlns:a16="http://schemas.microsoft.com/office/drawing/2014/main" id="{ACA038B0-03BE-4306-A07D-12BB77E0A180}"/>
                  </a:ext>
                </a:extLst>
              </p:cNvPr>
              <p:cNvSpPr>
                <a:spLocks noChangeShapeType="1"/>
              </p:cNvSpPr>
              <p:nvPr/>
            </p:nvSpPr>
            <p:spPr bwMode="auto">
              <a:xfrm>
                <a:off x="3552" y="3216"/>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4" name="Line 17">
                <a:extLst>
                  <a:ext uri="{FF2B5EF4-FFF2-40B4-BE49-F238E27FC236}">
                    <a16:creationId xmlns:a16="http://schemas.microsoft.com/office/drawing/2014/main" id="{E1E0CB16-26ED-4360-8244-9E3D478B99B6}"/>
                  </a:ext>
                </a:extLst>
              </p:cNvPr>
              <p:cNvSpPr>
                <a:spLocks noChangeShapeType="1"/>
              </p:cNvSpPr>
              <p:nvPr/>
            </p:nvSpPr>
            <p:spPr bwMode="auto">
              <a:xfrm flipV="1">
                <a:off x="3360" y="3216"/>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5" name="Line 18">
                <a:extLst>
                  <a:ext uri="{FF2B5EF4-FFF2-40B4-BE49-F238E27FC236}">
                    <a16:creationId xmlns:a16="http://schemas.microsoft.com/office/drawing/2014/main" id="{48F4776B-83B8-484B-BCBD-63A021DBC53D}"/>
                  </a:ext>
                </a:extLst>
              </p:cNvPr>
              <p:cNvSpPr>
                <a:spLocks noChangeShapeType="1"/>
              </p:cNvSpPr>
              <p:nvPr/>
            </p:nvSpPr>
            <p:spPr bwMode="auto">
              <a:xfrm>
                <a:off x="3552" y="3552"/>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99" name="Line 21">
              <a:extLst>
                <a:ext uri="{FF2B5EF4-FFF2-40B4-BE49-F238E27FC236}">
                  <a16:creationId xmlns:a16="http://schemas.microsoft.com/office/drawing/2014/main" id="{647D8A1F-60F8-4021-BC35-B797FEDBFCE8}"/>
                </a:ext>
              </a:extLst>
            </p:cNvPr>
            <p:cNvSpPr>
              <a:spLocks noChangeShapeType="1"/>
            </p:cNvSpPr>
            <p:nvPr/>
          </p:nvSpPr>
          <p:spPr bwMode="auto">
            <a:xfrm>
              <a:off x="2640" y="1344"/>
              <a:ext cx="2016" cy="0"/>
            </a:xfrm>
            <a:prstGeom prst="line">
              <a:avLst/>
            </a:prstGeom>
            <a:noFill/>
            <a:ln w="952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775" name="Group 51">
            <a:extLst>
              <a:ext uri="{FF2B5EF4-FFF2-40B4-BE49-F238E27FC236}">
                <a16:creationId xmlns:a16="http://schemas.microsoft.com/office/drawing/2014/main" id="{836B12EB-70DA-401F-9564-2989EE800BED}"/>
              </a:ext>
            </a:extLst>
          </p:cNvPr>
          <p:cNvGrpSpPr>
            <a:grpSpLocks/>
          </p:cNvGrpSpPr>
          <p:nvPr/>
        </p:nvGrpSpPr>
        <p:grpSpPr bwMode="auto">
          <a:xfrm>
            <a:off x="5105400" y="4114799"/>
            <a:ext cx="5755104" cy="1582271"/>
            <a:chOff x="2256" y="2592"/>
            <a:chExt cx="2688" cy="816"/>
          </a:xfrm>
        </p:grpSpPr>
        <p:grpSp>
          <p:nvGrpSpPr>
            <p:cNvPr id="32779" name="Group 22">
              <a:extLst>
                <a:ext uri="{FF2B5EF4-FFF2-40B4-BE49-F238E27FC236}">
                  <a16:creationId xmlns:a16="http://schemas.microsoft.com/office/drawing/2014/main" id="{6BCFEF5C-A630-4190-9F66-29D41123556C}"/>
                </a:ext>
              </a:extLst>
            </p:cNvPr>
            <p:cNvGrpSpPr>
              <a:grpSpLocks/>
            </p:cNvGrpSpPr>
            <p:nvPr/>
          </p:nvGrpSpPr>
          <p:grpSpPr bwMode="auto">
            <a:xfrm>
              <a:off x="2256" y="2640"/>
              <a:ext cx="384" cy="768"/>
              <a:chOff x="1824" y="3168"/>
              <a:chExt cx="384" cy="768"/>
            </a:xfrm>
          </p:grpSpPr>
          <p:sp>
            <p:nvSpPr>
              <p:cNvPr id="32791" name="Oval 23">
                <a:extLst>
                  <a:ext uri="{FF2B5EF4-FFF2-40B4-BE49-F238E27FC236}">
                    <a16:creationId xmlns:a16="http://schemas.microsoft.com/office/drawing/2014/main" id="{21AC6106-A055-4B67-AA17-20B142872F72}"/>
                  </a:ext>
                </a:extLst>
              </p:cNvPr>
              <p:cNvSpPr>
                <a:spLocks noChangeArrowheads="1"/>
              </p:cNvSpPr>
              <p:nvPr/>
            </p:nvSpPr>
            <p:spPr bwMode="auto">
              <a:xfrm>
                <a:off x="1920" y="3168"/>
                <a:ext cx="192" cy="192"/>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sp>
            <p:nvSpPr>
              <p:cNvPr id="32792" name="Line 24">
                <a:extLst>
                  <a:ext uri="{FF2B5EF4-FFF2-40B4-BE49-F238E27FC236}">
                    <a16:creationId xmlns:a16="http://schemas.microsoft.com/office/drawing/2014/main" id="{8ECBDC4D-9321-424A-BCD7-EDE784ED0B37}"/>
                  </a:ext>
                </a:extLst>
              </p:cNvPr>
              <p:cNvSpPr>
                <a:spLocks noChangeShapeType="1"/>
              </p:cNvSpPr>
              <p:nvPr/>
            </p:nvSpPr>
            <p:spPr bwMode="auto">
              <a:xfrm>
                <a:off x="2016" y="340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3" name="Line 25">
                <a:extLst>
                  <a:ext uri="{FF2B5EF4-FFF2-40B4-BE49-F238E27FC236}">
                    <a16:creationId xmlns:a16="http://schemas.microsoft.com/office/drawing/2014/main" id="{4BCF1AC4-7A60-41AC-AC2A-B5302AA83A2A}"/>
                  </a:ext>
                </a:extLst>
              </p:cNvPr>
              <p:cNvSpPr>
                <a:spLocks noChangeShapeType="1"/>
              </p:cNvSpPr>
              <p:nvPr/>
            </p:nvSpPr>
            <p:spPr bwMode="auto">
              <a:xfrm flipV="1">
                <a:off x="1824" y="3744"/>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4" name="Line 26">
                <a:extLst>
                  <a:ext uri="{FF2B5EF4-FFF2-40B4-BE49-F238E27FC236}">
                    <a16:creationId xmlns:a16="http://schemas.microsoft.com/office/drawing/2014/main" id="{036ABCD5-D752-4B20-8958-9EE04D6DD5D0}"/>
                  </a:ext>
                </a:extLst>
              </p:cNvPr>
              <p:cNvSpPr>
                <a:spLocks noChangeShapeType="1"/>
              </p:cNvSpPr>
              <p:nvPr/>
            </p:nvSpPr>
            <p:spPr bwMode="auto">
              <a:xfrm>
                <a:off x="2016" y="3408"/>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5" name="Line 27">
                <a:extLst>
                  <a:ext uri="{FF2B5EF4-FFF2-40B4-BE49-F238E27FC236}">
                    <a16:creationId xmlns:a16="http://schemas.microsoft.com/office/drawing/2014/main" id="{47AA2F6A-6C80-4907-AF85-8ABEBA7959FB}"/>
                  </a:ext>
                </a:extLst>
              </p:cNvPr>
              <p:cNvSpPr>
                <a:spLocks noChangeShapeType="1"/>
              </p:cNvSpPr>
              <p:nvPr/>
            </p:nvSpPr>
            <p:spPr bwMode="auto">
              <a:xfrm flipV="1">
                <a:off x="1824" y="3408"/>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6" name="Line 28">
                <a:extLst>
                  <a:ext uri="{FF2B5EF4-FFF2-40B4-BE49-F238E27FC236}">
                    <a16:creationId xmlns:a16="http://schemas.microsoft.com/office/drawing/2014/main" id="{0EBDD09F-2A3D-408D-ABBD-83CE6A346A72}"/>
                  </a:ext>
                </a:extLst>
              </p:cNvPr>
              <p:cNvSpPr>
                <a:spLocks noChangeShapeType="1"/>
              </p:cNvSpPr>
              <p:nvPr/>
            </p:nvSpPr>
            <p:spPr bwMode="auto">
              <a:xfrm>
                <a:off x="2016" y="3744"/>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780" name="Group 29">
              <a:extLst>
                <a:ext uri="{FF2B5EF4-FFF2-40B4-BE49-F238E27FC236}">
                  <a16:creationId xmlns:a16="http://schemas.microsoft.com/office/drawing/2014/main" id="{D3A9E9A0-CD5A-426B-BF3C-428972A8021E}"/>
                </a:ext>
              </a:extLst>
            </p:cNvPr>
            <p:cNvGrpSpPr>
              <a:grpSpLocks/>
            </p:cNvGrpSpPr>
            <p:nvPr/>
          </p:nvGrpSpPr>
          <p:grpSpPr bwMode="auto">
            <a:xfrm>
              <a:off x="4560" y="2592"/>
              <a:ext cx="384" cy="768"/>
              <a:chOff x="3360" y="2976"/>
              <a:chExt cx="384" cy="768"/>
            </a:xfrm>
          </p:grpSpPr>
          <p:sp>
            <p:nvSpPr>
              <p:cNvPr id="32785" name="Oval 30">
                <a:extLst>
                  <a:ext uri="{FF2B5EF4-FFF2-40B4-BE49-F238E27FC236}">
                    <a16:creationId xmlns:a16="http://schemas.microsoft.com/office/drawing/2014/main" id="{6D41D4F7-E080-4681-B573-6B3F2138FE11}"/>
                  </a:ext>
                </a:extLst>
              </p:cNvPr>
              <p:cNvSpPr>
                <a:spLocks noChangeArrowheads="1"/>
              </p:cNvSpPr>
              <p:nvPr/>
            </p:nvSpPr>
            <p:spPr bwMode="auto">
              <a:xfrm>
                <a:off x="3456" y="2976"/>
                <a:ext cx="192" cy="192"/>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sp>
            <p:nvSpPr>
              <p:cNvPr id="32786" name="Line 31">
                <a:extLst>
                  <a:ext uri="{FF2B5EF4-FFF2-40B4-BE49-F238E27FC236}">
                    <a16:creationId xmlns:a16="http://schemas.microsoft.com/office/drawing/2014/main" id="{32D27529-CFC1-46B3-901C-3A034B0BE14B}"/>
                  </a:ext>
                </a:extLst>
              </p:cNvPr>
              <p:cNvSpPr>
                <a:spLocks noChangeShapeType="1"/>
              </p:cNvSpPr>
              <p:nvPr/>
            </p:nvSpPr>
            <p:spPr bwMode="auto">
              <a:xfrm>
                <a:off x="3552" y="321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7" name="Line 32">
                <a:extLst>
                  <a:ext uri="{FF2B5EF4-FFF2-40B4-BE49-F238E27FC236}">
                    <a16:creationId xmlns:a16="http://schemas.microsoft.com/office/drawing/2014/main" id="{569DFE59-E8D4-4C63-AF18-319EFAA58D18}"/>
                  </a:ext>
                </a:extLst>
              </p:cNvPr>
              <p:cNvSpPr>
                <a:spLocks noChangeShapeType="1"/>
              </p:cNvSpPr>
              <p:nvPr/>
            </p:nvSpPr>
            <p:spPr bwMode="auto">
              <a:xfrm flipV="1">
                <a:off x="3360" y="3552"/>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8" name="Line 33">
                <a:extLst>
                  <a:ext uri="{FF2B5EF4-FFF2-40B4-BE49-F238E27FC236}">
                    <a16:creationId xmlns:a16="http://schemas.microsoft.com/office/drawing/2014/main" id="{A83B3C43-DDAB-4A79-9B59-A7623717A466}"/>
                  </a:ext>
                </a:extLst>
              </p:cNvPr>
              <p:cNvSpPr>
                <a:spLocks noChangeShapeType="1"/>
              </p:cNvSpPr>
              <p:nvPr/>
            </p:nvSpPr>
            <p:spPr bwMode="auto">
              <a:xfrm>
                <a:off x="3552" y="3216"/>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9" name="Line 34">
                <a:extLst>
                  <a:ext uri="{FF2B5EF4-FFF2-40B4-BE49-F238E27FC236}">
                    <a16:creationId xmlns:a16="http://schemas.microsoft.com/office/drawing/2014/main" id="{586BE504-A0F4-4A92-869E-8F8482508CCA}"/>
                  </a:ext>
                </a:extLst>
              </p:cNvPr>
              <p:cNvSpPr>
                <a:spLocks noChangeShapeType="1"/>
              </p:cNvSpPr>
              <p:nvPr/>
            </p:nvSpPr>
            <p:spPr bwMode="auto">
              <a:xfrm flipV="1">
                <a:off x="3360" y="3216"/>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0" name="Line 35">
                <a:extLst>
                  <a:ext uri="{FF2B5EF4-FFF2-40B4-BE49-F238E27FC236}">
                    <a16:creationId xmlns:a16="http://schemas.microsoft.com/office/drawing/2014/main" id="{C63F45D5-CC15-4A43-94D6-F3126D7DBC2E}"/>
                  </a:ext>
                </a:extLst>
              </p:cNvPr>
              <p:cNvSpPr>
                <a:spLocks noChangeShapeType="1"/>
              </p:cNvSpPr>
              <p:nvPr/>
            </p:nvSpPr>
            <p:spPr bwMode="auto">
              <a:xfrm>
                <a:off x="3552" y="3552"/>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81" name="Line 36">
              <a:extLst>
                <a:ext uri="{FF2B5EF4-FFF2-40B4-BE49-F238E27FC236}">
                  <a16:creationId xmlns:a16="http://schemas.microsoft.com/office/drawing/2014/main" id="{A0EC94A8-3CBF-40B5-A993-B0E853D42DF9}"/>
                </a:ext>
              </a:extLst>
            </p:cNvPr>
            <p:cNvSpPr>
              <a:spLocks noChangeShapeType="1"/>
            </p:cNvSpPr>
            <p:nvPr/>
          </p:nvSpPr>
          <p:spPr bwMode="auto">
            <a:xfrm>
              <a:off x="2592" y="2688"/>
              <a:ext cx="2016" cy="0"/>
            </a:xfrm>
            <a:prstGeom prst="line">
              <a:avLst/>
            </a:prstGeom>
            <a:noFill/>
            <a:ln w="952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Line 37">
              <a:extLst>
                <a:ext uri="{FF2B5EF4-FFF2-40B4-BE49-F238E27FC236}">
                  <a16:creationId xmlns:a16="http://schemas.microsoft.com/office/drawing/2014/main" id="{73F6C4B6-064D-49DE-88EF-9EAB9D827689}"/>
                </a:ext>
              </a:extLst>
            </p:cNvPr>
            <p:cNvSpPr>
              <a:spLocks noChangeShapeType="1"/>
            </p:cNvSpPr>
            <p:nvPr/>
          </p:nvSpPr>
          <p:spPr bwMode="auto">
            <a:xfrm>
              <a:off x="2544" y="2736"/>
              <a:ext cx="1968" cy="5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Oval 45">
              <a:extLst>
                <a:ext uri="{FF2B5EF4-FFF2-40B4-BE49-F238E27FC236}">
                  <a16:creationId xmlns:a16="http://schemas.microsoft.com/office/drawing/2014/main" id="{EEE042BE-20B8-4707-8042-BEA1C9B480A1}"/>
                </a:ext>
              </a:extLst>
            </p:cNvPr>
            <p:cNvSpPr>
              <a:spLocks noChangeArrowheads="1"/>
            </p:cNvSpPr>
            <p:nvPr/>
          </p:nvSpPr>
          <p:spPr bwMode="auto">
            <a:xfrm>
              <a:off x="4224" y="2688"/>
              <a:ext cx="240" cy="576"/>
            </a:xfrm>
            <a:prstGeom prst="ellipse">
              <a:avLst/>
            </a:prstGeom>
            <a:noFill/>
            <a:ln w="38100">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sp>
          <p:nvSpPr>
            <p:cNvPr id="32784" name="Rectangle 46">
              <a:extLst>
                <a:ext uri="{FF2B5EF4-FFF2-40B4-BE49-F238E27FC236}">
                  <a16:creationId xmlns:a16="http://schemas.microsoft.com/office/drawing/2014/main" id="{84932C2E-DBBE-4994-9F0F-8873BB3B7DEA}"/>
                </a:ext>
              </a:extLst>
            </p:cNvPr>
            <p:cNvSpPr>
              <a:spLocks noChangeArrowheads="1"/>
            </p:cNvSpPr>
            <p:nvPr/>
          </p:nvSpPr>
          <p:spPr bwMode="auto">
            <a:xfrm>
              <a:off x="4176" y="2688"/>
              <a:ext cx="144" cy="5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grpSp>
      <p:sp>
        <p:nvSpPr>
          <p:cNvPr id="32776" name="Text Box 47">
            <a:extLst>
              <a:ext uri="{FF2B5EF4-FFF2-40B4-BE49-F238E27FC236}">
                <a16:creationId xmlns:a16="http://schemas.microsoft.com/office/drawing/2014/main" id="{B7FEB604-AB45-4A4F-BAA3-1243032EC048}"/>
              </a:ext>
            </a:extLst>
          </p:cNvPr>
          <p:cNvSpPr txBox="1">
            <a:spLocks noChangeArrowheads="1"/>
          </p:cNvSpPr>
          <p:nvPr/>
        </p:nvSpPr>
        <p:spPr bwMode="auto">
          <a:xfrm>
            <a:off x="6214153" y="5382443"/>
            <a:ext cx="34131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r>
              <a:rPr lang="en-US" altLang="en-US" sz="3200" b="1" dirty="0">
                <a:solidFill>
                  <a:srgbClr val="C00000"/>
                </a:solidFill>
                <a:latin typeface="Times New Roman" panose="02020603050405020304" pitchFamily="18" charset="0"/>
              </a:rPr>
              <a:t>Distorted Message</a:t>
            </a:r>
          </a:p>
        </p:txBody>
      </p:sp>
      <p:sp>
        <p:nvSpPr>
          <p:cNvPr id="32777" name="Text Box 48">
            <a:extLst>
              <a:ext uri="{FF2B5EF4-FFF2-40B4-BE49-F238E27FC236}">
                <a16:creationId xmlns:a16="http://schemas.microsoft.com/office/drawing/2014/main" id="{A33956F8-5F8B-4A2A-9D2F-50B78AF17634}"/>
              </a:ext>
            </a:extLst>
          </p:cNvPr>
          <p:cNvSpPr txBox="1">
            <a:spLocks noChangeArrowheads="1"/>
          </p:cNvSpPr>
          <p:nvPr/>
        </p:nvSpPr>
        <p:spPr bwMode="auto">
          <a:xfrm>
            <a:off x="6172201" y="2285999"/>
            <a:ext cx="30439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r>
              <a:rPr lang="en-US" altLang="en-US" sz="3200" b="1" dirty="0">
                <a:solidFill>
                  <a:srgbClr val="C00000"/>
                </a:solidFill>
                <a:latin typeface="Times New Roman" panose="02020603050405020304" pitchFamily="18" charset="0"/>
              </a:rPr>
              <a:t>Clear Message</a:t>
            </a:r>
          </a:p>
        </p:txBody>
      </p:sp>
      <p:sp>
        <p:nvSpPr>
          <p:cNvPr id="32778" name="Rectangle 52">
            <a:extLst>
              <a:ext uri="{FF2B5EF4-FFF2-40B4-BE49-F238E27FC236}">
                <a16:creationId xmlns:a16="http://schemas.microsoft.com/office/drawing/2014/main" id="{F5391DE6-98E8-4384-852B-6D376446D5D8}"/>
              </a:ext>
            </a:extLst>
          </p:cNvPr>
          <p:cNvSpPr>
            <a:spLocks noChangeArrowheads="1"/>
          </p:cNvSpPr>
          <p:nvPr/>
        </p:nvSpPr>
        <p:spPr bwMode="auto">
          <a:xfrm>
            <a:off x="6096000" y="4038600"/>
            <a:ext cx="304800" cy="76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3200">
              <a:latin typeface="Times New Roman" panose="02020603050405020304" pitchFamily="18" charset="0"/>
            </a:endParaRPr>
          </a:p>
        </p:txBody>
      </p:sp>
      <p:sp>
        <p:nvSpPr>
          <p:cNvPr id="44" name="TextBox 43">
            <a:extLst>
              <a:ext uri="{FF2B5EF4-FFF2-40B4-BE49-F238E27FC236}">
                <a16:creationId xmlns:a16="http://schemas.microsoft.com/office/drawing/2014/main" id="{C3486CAC-B2FE-4D69-A91F-A968DAB7561D}"/>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2EBA051E-9F4B-469B-83CC-13607FB262EA}"/>
              </a:ext>
            </a:extLst>
          </p:cNvPr>
          <p:cNvSpPr>
            <a:spLocks noGrp="1"/>
          </p:cNvSpPr>
          <p:nvPr>
            <p:ph type="sldNum" sz="quarter" idx="12"/>
          </p:nvPr>
        </p:nvSpPr>
        <p:spPr>
          <a:xfrm>
            <a:off x="11161336" y="6324601"/>
            <a:ext cx="421064"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fld id="{4D921041-BCD1-4347-8A8F-2C3CC273E38F}" type="slidenum">
              <a:rPr lang="en-US" altLang="en-US" sz="1200">
                <a:latin typeface="Times New Roman" panose="02020603050405020304" pitchFamily="18" charset="0"/>
              </a:rPr>
              <a:pPr>
                <a:spcBef>
                  <a:spcPct val="0"/>
                </a:spcBef>
                <a:buSzTx/>
                <a:buFontTx/>
                <a:buNone/>
              </a:pPr>
              <a:t>12</a:t>
            </a:fld>
            <a:endParaRPr lang="en-US" altLang="en-US" sz="1200">
              <a:latin typeface="Times New Roman" panose="02020603050405020304" pitchFamily="18" charset="0"/>
            </a:endParaRPr>
          </a:p>
        </p:txBody>
      </p:sp>
      <p:sp>
        <p:nvSpPr>
          <p:cNvPr id="34819" name="Rectangle 2">
            <a:extLst>
              <a:ext uri="{FF2B5EF4-FFF2-40B4-BE49-F238E27FC236}">
                <a16:creationId xmlns:a16="http://schemas.microsoft.com/office/drawing/2014/main" id="{C817000E-FCA2-4D7B-B24F-2433C5BF6D1C}"/>
              </a:ext>
            </a:extLst>
          </p:cNvPr>
          <p:cNvSpPr>
            <a:spLocks noGrp="1" noChangeArrowheads="1"/>
          </p:cNvSpPr>
          <p:nvPr>
            <p:ph type="title"/>
          </p:nvPr>
        </p:nvSpPr>
        <p:spPr/>
        <p:txBody>
          <a:bodyPr/>
          <a:lstStyle/>
          <a:p>
            <a:pPr eaLnBrk="1" hangingPunct="1"/>
            <a:r>
              <a:rPr lang="en-US" altLang="en-US" sz="4800" b="1" kern="1200" dirty="0">
                <a:solidFill>
                  <a:srgbClr val="C00000"/>
                </a:solidFill>
                <a:latin typeface="Arial Nova Cond" panose="020B0506020202020204" pitchFamily="34" charset="0"/>
              </a:rPr>
              <a:t>The Thought Cycle</a:t>
            </a:r>
          </a:p>
        </p:txBody>
      </p:sp>
      <p:sp>
        <p:nvSpPr>
          <p:cNvPr id="34820" name="Rectangle 3">
            <a:extLst>
              <a:ext uri="{FF2B5EF4-FFF2-40B4-BE49-F238E27FC236}">
                <a16:creationId xmlns:a16="http://schemas.microsoft.com/office/drawing/2014/main" id="{C70EE0AD-DE57-4780-A131-CCF29636A3B0}"/>
              </a:ext>
            </a:extLst>
          </p:cNvPr>
          <p:cNvSpPr>
            <a:spLocks noGrp="1" noChangeArrowheads="1"/>
          </p:cNvSpPr>
          <p:nvPr>
            <p:ph type="body" idx="1"/>
          </p:nvPr>
        </p:nvSpPr>
        <p:spPr>
          <a:xfrm>
            <a:off x="914400" y="2047494"/>
            <a:ext cx="2967788" cy="1381506"/>
          </a:xfrm>
          <a:solidFill>
            <a:srgbClr val="FFCC00"/>
          </a:solidFill>
          <a:effectLst>
            <a:outerShdw dist="107763" dir="2700000" algn="ctr" rotWithShape="0">
              <a:schemeClr val="bg2">
                <a:alpha val="50000"/>
              </a:schemeClr>
            </a:outerShdw>
          </a:effectLst>
        </p:spPr>
        <p:txBody>
          <a:bodyPr/>
          <a:lstStyle/>
          <a:p>
            <a:pPr marL="0" indent="0" eaLnBrk="1" hangingPunct="1">
              <a:lnSpc>
                <a:spcPct val="90000"/>
              </a:lnSpc>
              <a:buNone/>
            </a:pPr>
            <a:r>
              <a:rPr lang="en-US" altLang="en-US" sz="3200" b="1" dirty="0"/>
              <a:t>Thoughts Influence behaviors</a:t>
            </a:r>
          </a:p>
        </p:txBody>
      </p:sp>
      <p:grpSp>
        <p:nvGrpSpPr>
          <p:cNvPr id="34821" name="Group 16">
            <a:extLst>
              <a:ext uri="{FF2B5EF4-FFF2-40B4-BE49-F238E27FC236}">
                <a16:creationId xmlns:a16="http://schemas.microsoft.com/office/drawing/2014/main" id="{868001BB-4BDD-4D1F-ACAE-0C71DFCF70A2}"/>
              </a:ext>
            </a:extLst>
          </p:cNvPr>
          <p:cNvGrpSpPr>
            <a:grpSpLocks/>
          </p:cNvGrpSpPr>
          <p:nvPr/>
        </p:nvGrpSpPr>
        <p:grpSpPr bwMode="auto">
          <a:xfrm>
            <a:off x="2895600" y="1752600"/>
            <a:ext cx="8061158" cy="4690447"/>
            <a:chOff x="864" y="1440"/>
            <a:chExt cx="4080" cy="2471"/>
          </a:xfrm>
        </p:grpSpPr>
        <p:sp>
          <p:nvSpPr>
            <p:cNvPr id="34822" name="Text Box 5">
              <a:extLst>
                <a:ext uri="{FF2B5EF4-FFF2-40B4-BE49-F238E27FC236}">
                  <a16:creationId xmlns:a16="http://schemas.microsoft.com/office/drawing/2014/main" id="{0A7E0F92-A862-4542-9282-7A49AD12C83D}"/>
                </a:ext>
              </a:extLst>
            </p:cNvPr>
            <p:cNvSpPr txBox="1">
              <a:spLocks noChangeArrowheads="1"/>
            </p:cNvSpPr>
            <p:nvPr/>
          </p:nvSpPr>
          <p:spPr bwMode="auto">
            <a:xfrm>
              <a:off x="2112" y="1440"/>
              <a:ext cx="1440"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50000"/>
                </a:spcBef>
                <a:buSzTx/>
                <a:buFontTx/>
                <a:buNone/>
              </a:pPr>
              <a:r>
                <a:rPr lang="en-US" altLang="en-US" b="1" dirty="0">
                  <a:solidFill>
                    <a:srgbClr val="C00000"/>
                  </a:solidFill>
                  <a:latin typeface="Times New Roman" panose="02020603050405020304" pitchFamily="18" charset="0"/>
                </a:rPr>
                <a:t>THOUGHT</a:t>
              </a:r>
            </a:p>
          </p:txBody>
        </p:sp>
        <p:sp>
          <p:nvSpPr>
            <p:cNvPr id="34823" name="Text Box 6">
              <a:extLst>
                <a:ext uri="{FF2B5EF4-FFF2-40B4-BE49-F238E27FC236}">
                  <a16:creationId xmlns:a16="http://schemas.microsoft.com/office/drawing/2014/main" id="{8DA3BCB5-67A3-462B-89CD-7942E725EC7E}"/>
                </a:ext>
              </a:extLst>
            </p:cNvPr>
            <p:cNvSpPr txBox="1">
              <a:spLocks noChangeArrowheads="1"/>
            </p:cNvSpPr>
            <p:nvPr/>
          </p:nvSpPr>
          <p:spPr bwMode="auto">
            <a:xfrm>
              <a:off x="3504" y="2448"/>
              <a:ext cx="1440"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50000"/>
                </a:spcBef>
                <a:buSzTx/>
                <a:buFontTx/>
                <a:buNone/>
              </a:pPr>
              <a:r>
                <a:rPr lang="en-US" altLang="en-US" b="1" dirty="0">
                  <a:latin typeface="Times New Roman" panose="02020603050405020304" pitchFamily="18" charset="0"/>
                </a:rPr>
                <a:t>FEELING</a:t>
              </a:r>
            </a:p>
          </p:txBody>
        </p:sp>
        <p:sp>
          <p:nvSpPr>
            <p:cNvPr id="34824" name="Text Box 7">
              <a:extLst>
                <a:ext uri="{FF2B5EF4-FFF2-40B4-BE49-F238E27FC236}">
                  <a16:creationId xmlns:a16="http://schemas.microsoft.com/office/drawing/2014/main" id="{DC23F029-DAB5-4579-92F7-A667155857FA}"/>
                </a:ext>
              </a:extLst>
            </p:cNvPr>
            <p:cNvSpPr txBox="1">
              <a:spLocks noChangeArrowheads="1"/>
            </p:cNvSpPr>
            <p:nvPr/>
          </p:nvSpPr>
          <p:spPr bwMode="auto">
            <a:xfrm>
              <a:off x="2160" y="3408"/>
              <a:ext cx="1440" cy="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50000"/>
                </a:spcBef>
                <a:buSzTx/>
                <a:buFontTx/>
                <a:buNone/>
              </a:pPr>
              <a:r>
                <a:rPr lang="en-US" altLang="en-US" b="1" dirty="0">
                  <a:solidFill>
                    <a:srgbClr val="C00000"/>
                  </a:solidFill>
                  <a:latin typeface="Times New Roman" panose="02020603050405020304" pitchFamily="18" charset="0"/>
                </a:rPr>
                <a:t>BEHAVIOR/ ACTION</a:t>
              </a:r>
            </a:p>
          </p:txBody>
        </p:sp>
        <p:sp>
          <p:nvSpPr>
            <p:cNvPr id="34825" name="Text Box 8">
              <a:extLst>
                <a:ext uri="{FF2B5EF4-FFF2-40B4-BE49-F238E27FC236}">
                  <a16:creationId xmlns:a16="http://schemas.microsoft.com/office/drawing/2014/main" id="{E59F5CB5-443D-4EB9-ACBF-C6E6AB95C47C}"/>
                </a:ext>
              </a:extLst>
            </p:cNvPr>
            <p:cNvSpPr txBox="1">
              <a:spLocks noChangeArrowheads="1"/>
            </p:cNvSpPr>
            <p:nvPr/>
          </p:nvSpPr>
          <p:spPr bwMode="auto">
            <a:xfrm>
              <a:off x="864" y="2400"/>
              <a:ext cx="1632" cy="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50000"/>
                </a:spcBef>
                <a:buSzTx/>
                <a:buFontTx/>
                <a:buNone/>
              </a:pPr>
              <a:r>
                <a:rPr lang="en-US" altLang="en-US" b="1" dirty="0">
                  <a:latin typeface="Times New Roman" panose="02020603050405020304" pitchFamily="18" charset="0"/>
                </a:rPr>
                <a:t>REACTION/  CONSEQUENCE</a:t>
              </a:r>
            </a:p>
          </p:txBody>
        </p:sp>
        <p:sp>
          <p:nvSpPr>
            <p:cNvPr id="34826" name="Line 9">
              <a:extLst>
                <a:ext uri="{FF2B5EF4-FFF2-40B4-BE49-F238E27FC236}">
                  <a16:creationId xmlns:a16="http://schemas.microsoft.com/office/drawing/2014/main" id="{E746C414-0F20-44C2-B567-91935E1ECB87}"/>
                </a:ext>
              </a:extLst>
            </p:cNvPr>
            <p:cNvSpPr>
              <a:spLocks noChangeShapeType="1"/>
            </p:cNvSpPr>
            <p:nvPr/>
          </p:nvSpPr>
          <p:spPr bwMode="auto">
            <a:xfrm>
              <a:off x="3216" y="1776"/>
              <a:ext cx="768" cy="672"/>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7" name="Line 10">
              <a:extLst>
                <a:ext uri="{FF2B5EF4-FFF2-40B4-BE49-F238E27FC236}">
                  <a16:creationId xmlns:a16="http://schemas.microsoft.com/office/drawing/2014/main" id="{608B608A-00DA-48BE-8BF3-2116A04AC7ED}"/>
                </a:ext>
              </a:extLst>
            </p:cNvPr>
            <p:cNvSpPr>
              <a:spLocks noChangeShapeType="1"/>
            </p:cNvSpPr>
            <p:nvPr/>
          </p:nvSpPr>
          <p:spPr bwMode="auto">
            <a:xfrm flipH="1">
              <a:off x="3408" y="2784"/>
              <a:ext cx="672" cy="672"/>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Line 11">
              <a:extLst>
                <a:ext uri="{FF2B5EF4-FFF2-40B4-BE49-F238E27FC236}">
                  <a16:creationId xmlns:a16="http://schemas.microsoft.com/office/drawing/2014/main" id="{04083B09-3374-48E6-9A0E-12D9664A05E5}"/>
                </a:ext>
              </a:extLst>
            </p:cNvPr>
            <p:cNvSpPr>
              <a:spLocks noChangeShapeType="1"/>
            </p:cNvSpPr>
            <p:nvPr/>
          </p:nvSpPr>
          <p:spPr bwMode="auto">
            <a:xfrm flipH="1" flipV="1">
              <a:off x="1680" y="2976"/>
              <a:ext cx="624" cy="480"/>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9" name="Line 12">
              <a:extLst>
                <a:ext uri="{FF2B5EF4-FFF2-40B4-BE49-F238E27FC236}">
                  <a16:creationId xmlns:a16="http://schemas.microsoft.com/office/drawing/2014/main" id="{A084B208-075C-4CB8-9F3F-7A359F86A007}"/>
                </a:ext>
              </a:extLst>
            </p:cNvPr>
            <p:cNvSpPr>
              <a:spLocks noChangeShapeType="1"/>
            </p:cNvSpPr>
            <p:nvPr/>
          </p:nvSpPr>
          <p:spPr bwMode="auto">
            <a:xfrm flipV="1">
              <a:off x="1728" y="1776"/>
              <a:ext cx="720" cy="624"/>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TextBox 14">
            <a:extLst>
              <a:ext uri="{FF2B5EF4-FFF2-40B4-BE49-F238E27FC236}">
                <a16:creationId xmlns:a16="http://schemas.microsoft.com/office/drawing/2014/main" id="{099F9ECA-92F6-4F10-80B3-4B3B9C441CF7}"/>
              </a:ext>
            </a:extLst>
          </p:cNvPr>
          <p:cNvSpPr txBox="1"/>
          <p:nvPr/>
        </p:nvSpPr>
        <p:spPr>
          <a:xfrm>
            <a:off x="7921969" y="6324601"/>
            <a:ext cx="3660431"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Slide Number Placeholder 3">
            <a:extLst>
              <a:ext uri="{FF2B5EF4-FFF2-40B4-BE49-F238E27FC236}">
                <a16:creationId xmlns:a16="http://schemas.microsoft.com/office/drawing/2014/main" id="{93F249D9-11DE-4D44-9517-19EF646445B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39</a:t>
            </a:r>
          </a:p>
        </p:txBody>
      </p:sp>
      <p:sp>
        <p:nvSpPr>
          <p:cNvPr id="81924" name="Rectangle 2">
            <a:extLst>
              <a:ext uri="{FF2B5EF4-FFF2-40B4-BE49-F238E27FC236}">
                <a16:creationId xmlns:a16="http://schemas.microsoft.com/office/drawing/2014/main" id="{97407BA4-659B-4CFC-B81F-61AD8EF0AE0C}"/>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Brain Development</a:t>
            </a:r>
          </a:p>
        </p:txBody>
      </p:sp>
      <p:pic>
        <p:nvPicPr>
          <p:cNvPr id="81925" name="Picture 7">
            <a:extLst>
              <a:ext uri="{FF2B5EF4-FFF2-40B4-BE49-F238E27FC236}">
                <a16:creationId xmlns:a16="http://schemas.microsoft.com/office/drawing/2014/main" id="{583B22C4-336B-4AD3-86A7-92285D859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763714"/>
            <a:ext cx="9161464"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5D15FCA-8A96-4C89-85D0-6C6F40FA2ACA}"/>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Slide Number Placeholder 3">
            <a:extLst>
              <a:ext uri="{FF2B5EF4-FFF2-40B4-BE49-F238E27FC236}">
                <a16:creationId xmlns:a16="http://schemas.microsoft.com/office/drawing/2014/main" id="{0EDDF5A4-7E75-4898-A2E7-81F401394D5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37</a:t>
            </a:r>
          </a:p>
        </p:txBody>
      </p:sp>
      <p:sp>
        <p:nvSpPr>
          <p:cNvPr id="77828" name="Rectangle 2">
            <a:extLst>
              <a:ext uri="{FF2B5EF4-FFF2-40B4-BE49-F238E27FC236}">
                <a16:creationId xmlns:a16="http://schemas.microsoft.com/office/drawing/2014/main" id="{0D78E3A6-2B08-4C11-A6EE-6B149ADDA9FB}"/>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Brain Development</a:t>
            </a:r>
          </a:p>
        </p:txBody>
      </p:sp>
      <p:sp>
        <p:nvSpPr>
          <p:cNvPr id="77829" name="Rectangle 3">
            <a:extLst>
              <a:ext uri="{FF2B5EF4-FFF2-40B4-BE49-F238E27FC236}">
                <a16:creationId xmlns:a16="http://schemas.microsoft.com/office/drawing/2014/main" id="{5BDEA695-BF57-44BE-934E-6201DFDF275A}"/>
              </a:ext>
            </a:extLst>
          </p:cNvPr>
          <p:cNvSpPr>
            <a:spLocks noGrp="1" noChangeArrowheads="1"/>
          </p:cNvSpPr>
          <p:nvPr>
            <p:ph type="body" idx="4294967295"/>
          </p:nvPr>
        </p:nvSpPr>
        <p:spPr>
          <a:xfrm>
            <a:off x="987136" y="2209801"/>
            <a:ext cx="5922819" cy="3723408"/>
          </a:xfrm>
        </p:spPr>
        <p:txBody>
          <a:bodyPr/>
          <a:lstStyle/>
          <a:p>
            <a:pPr eaLnBrk="1" hangingPunct="1"/>
            <a:r>
              <a:rPr lang="en-US" altLang="en-US" sz="3600" dirty="0">
                <a:latin typeface="Times New Roman" panose="02020603050405020304" pitchFamily="18" charset="0"/>
              </a:rPr>
              <a:t>The brain is not fully developed until age </a:t>
            </a:r>
            <a:r>
              <a:rPr lang="en-US" altLang="en-US" sz="3600" dirty="0">
                <a:solidFill>
                  <a:srgbClr val="FF0000"/>
                </a:solidFill>
                <a:latin typeface="Times New Roman" panose="02020603050405020304" pitchFamily="18" charset="0"/>
              </a:rPr>
              <a:t>25.</a:t>
            </a:r>
          </a:p>
          <a:p>
            <a:pPr eaLnBrk="1" hangingPunct="1"/>
            <a:endParaRPr lang="en-US" altLang="en-US" sz="3600" dirty="0">
              <a:solidFill>
                <a:srgbClr val="FF0000"/>
              </a:solidFill>
              <a:latin typeface="Times New Roman" panose="02020603050405020304" pitchFamily="18" charset="0"/>
            </a:endParaRPr>
          </a:p>
          <a:p>
            <a:pPr eaLnBrk="1" hangingPunct="1"/>
            <a:endParaRPr lang="en-US" altLang="en-US" sz="1600" dirty="0">
              <a:solidFill>
                <a:srgbClr val="FF0000"/>
              </a:solidFill>
              <a:latin typeface="Times New Roman" panose="02020603050405020304" pitchFamily="18" charset="0"/>
            </a:endParaRPr>
          </a:p>
          <a:p>
            <a:pPr eaLnBrk="1" hangingPunct="1"/>
            <a:endParaRPr lang="en-US" altLang="en-US" sz="1600" dirty="0">
              <a:solidFill>
                <a:srgbClr val="FF0000"/>
              </a:solidFill>
              <a:latin typeface="Times New Roman" panose="02020603050405020304" pitchFamily="18" charset="0"/>
            </a:endParaRPr>
          </a:p>
          <a:p>
            <a:pPr marL="0" indent="0" eaLnBrk="1" hangingPunct="1">
              <a:buNone/>
            </a:pPr>
            <a:endParaRPr lang="en-US" altLang="en-US" sz="1600" dirty="0">
              <a:solidFill>
                <a:srgbClr val="FF0000"/>
              </a:solidFill>
              <a:latin typeface="Times New Roman" panose="02020603050405020304" pitchFamily="18" charset="0"/>
            </a:endParaRPr>
          </a:p>
          <a:p>
            <a:pPr marL="0" indent="0" eaLnBrk="1" hangingPunct="1">
              <a:buNone/>
            </a:pPr>
            <a:endParaRPr lang="en-US" altLang="en-US" sz="1600" dirty="0">
              <a:solidFill>
                <a:srgbClr val="FF0000"/>
              </a:solidFill>
              <a:latin typeface="Times New Roman" panose="02020603050405020304" pitchFamily="18" charset="0"/>
            </a:endParaRPr>
          </a:p>
          <a:p>
            <a:pPr eaLnBrk="1" hangingPunct="1">
              <a:buFont typeface="Wingdings" panose="05000000000000000000" pitchFamily="2" charset="2"/>
              <a:buNone/>
            </a:pPr>
            <a:r>
              <a:rPr lang="en-US" altLang="en-US" sz="1600" dirty="0"/>
              <a:t>	</a:t>
            </a:r>
            <a:r>
              <a:rPr lang="en-US" altLang="en-US" sz="1600" i="1" dirty="0"/>
              <a:t>National Institute of Health, National Institute of Alcohol Abuse and Alcoholism. </a:t>
            </a:r>
            <a:r>
              <a:rPr lang="en-US" altLang="en-US" sz="1600" i="1" u="sng" dirty="0"/>
              <a:t>Alcohol Alert: Underage Drinking</a:t>
            </a:r>
            <a:r>
              <a:rPr lang="en-US" altLang="en-US" sz="1600" i="1" dirty="0"/>
              <a:t>. Number 67, January 2006</a:t>
            </a:r>
          </a:p>
          <a:p>
            <a:pPr eaLnBrk="1" hangingPunct="1">
              <a:buFont typeface="Wingdings" panose="05000000000000000000" pitchFamily="2" charset="2"/>
              <a:buNone/>
            </a:pPr>
            <a:endParaRPr lang="en-US" altLang="en-US" sz="1600" dirty="0">
              <a:solidFill>
                <a:srgbClr val="FF0000"/>
              </a:solidFill>
              <a:latin typeface="Times New Roman" panose="02020603050405020304" pitchFamily="18" charset="0"/>
            </a:endParaRPr>
          </a:p>
        </p:txBody>
      </p:sp>
      <p:sp>
        <p:nvSpPr>
          <p:cNvPr id="6" name="TextBox 5">
            <a:extLst>
              <a:ext uri="{FF2B5EF4-FFF2-40B4-BE49-F238E27FC236}">
                <a16:creationId xmlns:a16="http://schemas.microsoft.com/office/drawing/2014/main" id="{19C107AD-0604-4ED7-8E59-3D3D6B5C5E22}"/>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pic>
        <p:nvPicPr>
          <p:cNvPr id="4" name="Picture 3">
            <a:extLst>
              <a:ext uri="{FF2B5EF4-FFF2-40B4-BE49-F238E27FC236}">
                <a16:creationId xmlns:a16="http://schemas.microsoft.com/office/drawing/2014/main" id="{B85FFE40-834B-4510-B4F5-1D8844B65227}"/>
              </a:ext>
            </a:extLst>
          </p:cNvPr>
          <p:cNvPicPr>
            <a:picLocks noChangeAspect="1"/>
          </p:cNvPicPr>
          <p:nvPr/>
        </p:nvPicPr>
        <p:blipFill>
          <a:blip r:embed="rId3"/>
          <a:stretch>
            <a:fillRect/>
          </a:stretch>
        </p:blipFill>
        <p:spPr>
          <a:xfrm>
            <a:off x="7460672" y="2209800"/>
            <a:ext cx="3969327" cy="3947315"/>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EDD68EA-9C7C-40F4-9A45-DBB505AB5222}"/>
              </a:ext>
            </a:extLst>
          </p:cNvPr>
          <p:cNvSpPr txBox="1">
            <a:spLocks noChangeArrowheads="1"/>
          </p:cNvSpPr>
          <p:nvPr/>
        </p:nvSpPr>
        <p:spPr bwMode="auto">
          <a:xfrm>
            <a:off x="962025" y="711199"/>
            <a:ext cx="87439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25000"/>
              </a:lnSpc>
              <a:spcBef>
                <a:spcPct val="0"/>
              </a:spcBef>
              <a:spcAft>
                <a:spcPct val="0"/>
              </a:spcAft>
              <a:buFontTx/>
              <a:buNone/>
            </a:pPr>
            <a:r>
              <a:rPr lang="en-US" altLang="en-US" sz="4400" b="1" dirty="0">
                <a:solidFill>
                  <a:srgbClr val="C00000"/>
                </a:solidFill>
                <a:latin typeface="Arial Nova Cond" panose="020B0506020202020204" pitchFamily="34" charset="0"/>
                <a:ea typeface="+mj-ea"/>
                <a:cs typeface="+mj-cs"/>
              </a:rPr>
              <a:t>Brain Development</a:t>
            </a:r>
          </a:p>
        </p:txBody>
      </p:sp>
      <p:sp>
        <p:nvSpPr>
          <p:cNvPr id="27651" name="Rectangle 1027">
            <a:extLst>
              <a:ext uri="{FF2B5EF4-FFF2-40B4-BE49-F238E27FC236}">
                <a16:creationId xmlns:a16="http://schemas.microsoft.com/office/drawing/2014/main" id="{19A12C1F-711C-47C6-AE58-B44EADEBF4A5}"/>
              </a:ext>
            </a:extLst>
          </p:cNvPr>
          <p:cNvSpPr txBox="1">
            <a:spLocks noChangeArrowheads="1"/>
          </p:cNvSpPr>
          <p:nvPr/>
        </p:nvSpPr>
        <p:spPr bwMode="auto">
          <a:xfrm>
            <a:off x="1371600" y="1752600"/>
            <a:ext cx="449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dirty="0">
                <a:latin typeface="Helvetica" panose="020B0604020202020204" pitchFamily="34" charset="0"/>
              </a:rPr>
              <a:t>Images of brain development in healthy youth (ages 5 – 20)</a:t>
            </a:r>
          </a:p>
          <a:p>
            <a:pPr eaLnBrk="1" hangingPunct="1">
              <a:spcBef>
                <a:spcPct val="0"/>
              </a:spcBef>
              <a:buFontTx/>
              <a:buNone/>
            </a:pPr>
            <a:endParaRPr lang="en-GB" altLang="en-US" sz="2400" b="1" dirty="0">
              <a:latin typeface="Helvetica" panose="020B0604020202020204" pitchFamily="34" charset="0"/>
            </a:endParaRPr>
          </a:p>
          <a:p>
            <a:pPr eaLnBrk="1" hangingPunct="1">
              <a:spcBef>
                <a:spcPct val="0"/>
              </a:spcBef>
              <a:buFontTx/>
              <a:buNone/>
            </a:pPr>
            <a:endParaRPr lang="en-GB" altLang="en-US" sz="2400" b="1" dirty="0">
              <a:latin typeface="Helvetica" panose="020B0604020202020204" pitchFamily="34" charset="0"/>
            </a:endParaRPr>
          </a:p>
          <a:p>
            <a:pPr eaLnBrk="1" hangingPunct="1">
              <a:spcBef>
                <a:spcPct val="0"/>
              </a:spcBef>
              <a:buFontTx/>
              <a:buNone/>
            </a:pPr>
            <a:r>
              <a:rPr lang="en-GB" altLang="en-US" sz="2400" b="1" dirty="0">
                <a:latin typeface="Helvetica" panose="020B0604020202020204" pitchFamily="34" charset="0"/>
              </a:rPr>
              <a:t>Maturation occurs from back to front of the brain</a:t>
            </a:r>
          </a:p>
          <a:p>
            <a:pPr eaLnBrk="1" hangingPunct="1">
              <a:spcBef>
                <a:spcPct val="0"/>
              </a:spcBef>
              <a:buFontTx/>
              <a:buNone/>
            </a:pPr>
            <a:endParaRPr lang="en-GB" altLang="en-US" sz="2400" b="1" dirty="0">
              <a:latin typeface="Helvetica" panose="020B0604020202020204" pitchFamily="34" charset="0"/>
            </a:endParaRPr>
          </a:p>
          <a:p>
            <a:pPr eaLnBrk="1" hangingPunct="1">
              <a:spcBef>
                <a:spcPct val="0"/>
              </a:spcBef>
              <a:buFontTx/>
              <a:buNone/>
            </a:pPr>
            <a:endParaRPr lang="en-GB" altLang="en-US" sz="2400" b="1" dirty="0">
              <a:latin typeface="Helvetica" panose="020B0604020202020204" pitchFamily="34" charset="0"/>
            </a:endParaRPr>
          </a:p>
          <a:p>
            <a:pPr eaLnBrk="1" hangingPunct="1">
              <a:spcBef>
                <a:spcPct val="0"/>
              </a:spcBef>
              <a:buFontTx/>
              <a:buNone/>
            </a:pPr>
            <a:r>
              <a:rPr lang="en-GB" altLang="en-US" sz="2400" b="1" dirty="0">
                <a:latin typeface="Helvetica" panose="020B0604020202020204" pitchFamily="34" charset="0"/>
              </a:rPr>
              <a:t>Blue represents maturing of brain areas</a:t>
            </a:r>
          </a:p>
        </p:txBody>
      </p:sp>
      <p:sp>
        <p:nvSpPr>
          <p:cNvPr id="27652" name="TextBox 6">
            <a:extLst>
              <a:ext uri="{FF2B5EF4-FFF2-40B4-BE49-F238E27FC236}">
                <a16:creationId xmlns:a16="http://schemas.microsoft.com/office/drawing/2014/main" id="{1B6E4CF7-2D59-4D54-9902-88A2BB71A053}"/>
              </a:ext>
            </a:extLst>
          </p:cNvPr>
          <p:cNvSpPr txBox="1">
            <a:spLocks noChangeArrowheads="1"/>
          </p:cNvSpPr>
          <p:nvPr/>
        </p:nvSpPr>
        <p:spPr bwMode="auto">
          <a:xfrm>
            <a:off x="5867400" y="6296026"/>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00"/>
                </a:solidFill>
                <a:latin typeface="Helvetica" panose="020B0604020202020204" pitchFamily="34" charset="0"/>
              </a:rPr>
              <a:t>Source: </a:t>
            </a:r>
            <a:r>
              <a:rPr lang="nl-NL" altLang="en-US" sz="1400" b="1" dirty="0">
                <a:solidFill>
                  <a:srgbClr val="000000"/>
                </a:solidFill>
                <a:latin typeface="Helvetica" panose="020B0604020202020204" pitchFamily="34" charset="0"/>
              </a:rPr>
              <a:t>Gogtay, Giedd, et al., </a:t>
            </a:r>
            <a:r>
              <a:rPr lang="en-US" altLang="en-US" sz="1400" b="1" dirty="0">
                <a:solidFill>
                  <a:srgbClr val="000000"/>
                </a:solidFill>
                <a:latin typeface="Helvetica" panose="020B0604020202020204" pitchFamily="34" charset="0"/>
              </a:rPr>
              <a:t>2004. </a:t>
            </a:r>
          </a:p>
        </p:txBody>
      </p:sp>
      <p:grpSp>
        <p:nvGrpSpPr>
          <p:cNvPr id="27653" name="Group 9">
            <a:extLst>
              <a:ext uri="{FF2B5EF4-FFF2-40B4-BE49-F238E27FC236}">
                <a16:creationId xmlns:a16="http://schemas.microsoft.com/office/drawing/2014/main" id="{01CA1BE6-3969-46F5-AAF4-5E11C91ACFE3}"/>
              </a:ext>
            </a:extLst>
          </p:cNvPr>
          <p:cNvGrpSpPr>
            <a:grpSpLocks/>
          </p:cNvGrpSpPr>
          <p:nvPr/>
        </p:nvGrpSpPr>
        <p:grpSpPr bwMode="auto">
          <a:xfrm>
            <a:off x="5867400" y="1752600"/>
            <a:ext cx="5283200" cy="4267200"/>
            <a:chOff x="4432300" y="1524000"/>
            <a:chExt cx="5283200" cy="4267200"/>
          </a:xfrm>
        </p:grpSpPr>
        <p:pic>
          <p:nvPicPr>
            <p:cNvPr id="27654" name="Picture 2" descr="teen brain movie">
              <a:extLst>
                <a:ext uri="{FF2B5EF4-FFF2-40B4-BE49-F238E27FC236}">
                  <a16:creationId xmlns:a16="http://schemas.microsoft.com/office/drawing/2014/main" id="{4F4A1310-8785-479D-8D28-477EABE30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1524000"/>
              <a:ext cx="5283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LINKSTATION\share\brainoutline.png">
              <a:extLst>
                <a:ext uri="{FF2B5EF4-FFF2-40B4-BE49-F238E27FC236}">
                  <a16:creationId xmlns:a16="http://schemas.microsoft.com/office/drawing/2014/main" id="{C1B76448-4B98-483F-B89A-77132061B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840" y="1524000"/>
              <a:ext cx="528066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2AEC50-E8D4-4305-9B7F-91C42B50B397}"/>
              </a:ext>
            </a:extLst>
          </p:cNvPr>
          <p:cNvSpPr>
            <a:spLocks noGrp="1"/>
          </p:cNvSpPr>
          <p:nvPr>
            <p:ph type="ftr" sz="quarter" idx="11"/>
          </p:nvPr>
        </p:nvSpPr>
        <p:spPr/>
        <p:txBody>
          <a:bodyPr/>
          <a:lstStyle/>
          <a:p>
            <a:pPr>
              <a:defRPr/>
            </a:pPr>
            <a:r>
              <a:rPr lang="en-US" dirty="0"/>
              <a:t>Informed Families | Copyright 2009 | Proprietary</a:t>
            </a:r>
          </a:p>
        </p:txBody>
      </p:sp>
      <p:sp>
        <p:nvSpPr>
          <p:cNvPr id="3" name="Slide Number Placeholder 2">
            <a:extLst>
              <a:ext uri="{FF2B5EF4-FFF2-40B4-BE49-F238E27FC236}">
                <a16:creationId xmlns:a16="http://schemas.microsoft.com/office/drawing/2014/main" id="{2147458D-F0D2-4A48-8450-C28603E2375F}"/>
              </a:ext>
            </a:extLst>
          </p:cNvPr>
          <p:cNvSpPr>
            <a:spLocks noGrp="1"/>
          </p:cNvSpPr>
          <p:nvPr>
            <p:ph type="sldNum" sz="quarter" idx="12"/>
          </p:nvPr>
        </p:nvSpPr>
        <p:spPr/>
        <p:txBody>
          <a:bodyPr/>
          <a:lstStyle/>
          <a:p>
            <a:pPr>
              <a:defRPr/>
            </a:pPr>
            <a:fld id="{D38114A7-B397-454D-B568-94922A7806D7}" type="slidenum">
              <a:rPr lang="en-US" altLang="en-US" smtClean="0"/>
              <a:pPr>
                <a:defRPr/>
              </a:pPr>
              <a:t>16</a:t>
            </a:fld>
            <a:endParaRPr lang="en-US" altLang="en-US" dirty="0"/>
          </a:p>
        </p:txBody>
      </p:sp>
      <p:pic>
        <p:nvPicPr>
          <p:cNvPr id="5" name="Picture 4">
            <a:extLst>
              <a:ext uri="{FF2B5EF4-FFF2-40B4-BE49-F238E27FC236}">
                <a16:creationId xmlns:a16="http://schemas.microsoft.com/office/drawing/2014/main" id="{B95B1AE4-A7CA-407F-BEC4-8CCDB04B7982}"/>
              </a:ext>
            </a:extLst>
          </p:cNvPr>
          <p:cNvPicPr>
            <a:picLocks noChangeAspect="1"/>
          </p:cNvPicPr>
          <p:nvPr/>
        </p:nvPicPr>
        <p:blipFill rotWithShape="1">
          <a:blip r:embed="rId3"/>
          <a:srcRect t="11667"/>
          <a:stretch/>
        </p:blipFill>
        <p:spPr>
          <a:xfrm>
            <a:off x="1" y="800100"/>
            <a:ext cx="12192000" cy="6057900"/>
          </a:xfrm>
          <a:prstGeom prst="rect">
            <a:avLst/>
          </a:prstGeom>
        </p:spPr>
      </p:pic>
      <p:pic>
        <p:nvPicPr>
          <p:cNvPr id="6" name="Picture 5">
            <a:extLst>
              <a:ext uri="{FF2B5EF4-FFF2-40B4-BE49-F238E27FC236}">
                <a16:creationId xmlns:a16="http://schemas.microsoft.com/office/drawing/2014/main" id="{4C12EDA1-B1B7-44F9-A8D2-F174DB6D31DD}"/>
              </a:ext>
            </a:extLst>
          </p:cNvPr>
          <p:cNvPicPr>
            <a:picLocks noChangeAspect="1"/>
          </p:cNvPicPr>
          <p:nvPr/>
        </p:nvPicPr>
        <p:blipFill>
          <a:blip r:embed="rId4"/>
          <a:stretch>
            <a:fillRect/>
          </a:stretch>
        </p:blipFill>
        <p:spPr>
          <a:xfrm>
            <a:off x="7086700" y="6170650"/>
            <a:ext cx="1997339" cy="610786"/>
          </a:xfrm>
          <a:prstGeom prst="rect">
            <a:avLst/>
          </a:prstGeom>
        </p:spPr>
      </p:pic>
    </p:spTree>
    <p:extLst>
      <p:ext uri="{BB962C8B-B14F-4D97-AF65-F5344CB8AC3E}">
        <p14:creationId xmlns:p14="http://schemas.microsoft.com/office/powerpoint/2010/main" val="371420343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48150-157E-44DF-B838-FB7B0139F2D9}"/>
              </a:ext>
            </a:extLst>
          </p:cNvPr>
          <p:cNvSpPr>
            <a:spLocks noGrp="1"/>
          </p:cNvSpPr>
          <p:nvPr>
            <p:ph type="ftr" sz="quarter" idx="11"/>
          </p:nvPr>
        </p:nvSpPr>
        <p:spPr/>
        <p:txBody>
          <a:bodyPr/>
          <a:lstStyle/>
          <a:p>
            <a:pPr>
              <a:defRPr/>
            </a:pPr>
            <a:r>
              <a:rPr lang="en-US" dirty="0"/>
              <a:t>Informed Families | Copyright 2009 | Proprietary</a:t>
            </a:r>
          </a:p>
        </p:txBody>
      </p:sp>
      <p:sp>
        <p:nvSpPr>
          <p:cNvPr id="3" name="Slide Number Placeholder 2">
            <a:extLst>
              <a:ext uri="{FF2B5EF4-FFF2-40B4-BE49-F238E27FC236}">
                <a16:creationId xmlns:a16="http://schemas.microsoft.com/office/drawing/2014/main" id="{3A4CAB63-ACA4-4783-A112-3F4D146D06DD}"/>
              </a:ext>
            </a:extLst>
          </p:cNvPr>
          <p:cNvSpPr>
            <a:spLocks noGrp="1"/>
          </p:cNvSpPr>
          <p:nvPr>
            <p:ph type="sldNum" sz="quarter" idx="12"/>
          </p:nvPr>
        </p:nvSpPr>
        <p:spPr/>
        <p:txBody>
          <a:bodyPr/>
          <a:lstStyle/>
          <a:p>
            <a:pPr>
              <a:defRPr/>
            </a:pPr>
            <a:fld id="{D38114A7-B397-454D-B568-94922A7806D7}" type="slidenum">
              <a:rPr lang="en-US" altLang="en-US" smtClean="0"/>
              <a:pPr>
                <a:defRPr/>
              </a:pPr>
              <a:t>17</a:t>
            </a:fld>
            <a:endParaRPr lang="en-US" altLang="en-US" dirty="0"/>
          </a:p>
        </p:txBody>
      </p:sp>
      <p:pic>
        <p:nvPicPr>
          <p:cNvPr id="5" name="Picture 4">
            <a:extLst>
              <a:ext uri="{FF2B5EF4-FFF2-40B4-BE49-F238E27FC236}">
                <a16:creationId xmlns:a16="http://schemas.microsoft.com/office/drawing/2014/main" id="{EFFFA106-C88A-41DD-800C-A07A89F0E432}"/>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5652378-AA83-45B3-8388-2E09FC583270}"/>
              </a:ext>
            </a:extLst>
          </p:cNvPr>
          <p:cNvPicPr>
            <a:picLocks noChangeAspect="1"/>
          </p:cNvPicPr>
          <p:nvPr/>
        </p:nvPicPr>
        <p:blipFill>
          <a:blip r:embed="rId4"/>
          <a:stretch>
            <a:fillRect/>
          </a:stretch>
        </p:blipFill>
        <p:spPr>
          <a:xfrm>
            <a:off x="7435459" y="6160957"/>
            <a:ext cx="1820247" cy="605489"/>
          </a:xfrm>
          <a:prstGeom prst="rect">
            <a:avLst/>
          </a:prstGeom>
        </p:spPr>
      </p:pic>
    </p:spTree>
    <p:extLst>
      <p:ext uri="{BB962C8B-B14F-4D97-AF65-F5344CB8AC3E}">
        <p14:creationId xmlns:p14="http://schemas.microsoft.com/office/powerpoint/2010/main" val="119696926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ACB29A-FD70-47A2-B603-6E7240D8E3E1}"/>
              </a:ext>
            </a:extLst>
          </p:cNvPr>
          <p:cNvSpPr>
            <a:spLocks noGrp="1"/>
          </p:cNvSpPr>
          <p:nvPr>
            <p:ph type="ftr" sz="quarter" idx="11"/>
          </p:nvPr>
        </p:nvSpPr>
        <p:spPr/>
        <p:txBody>
          <a:bodyPr/>
          <a:lstStyle/>
          <a:p>
            <a:pPr>
              <a:defRPr/>
            </a:pPr>
            <a:r>
              <a:rPr lang="en-US" dirty="0"/>
              <a:t>Informed Families | Copyright 2009 | Proprietary</a:t>
            </a:r>
          </a:p>
        </p:txBody>
      </p:sp>
      <p:sp>
        <p:nvSpPr>
          <p:cNvPr id="3" name="Slide Number Placeholder 2">
            <a:extLst>
              <a:ext uri="{FF2B5EF4-FFF2-40B4-BE49-F238E27FC236}">
                <a16:creationId xmlns:a16="http://schemas.microsoft.com/office/drawing/2014/main" id="{C465AC23-9B17-4E96-88C2-53A624F29E52}"/>
              </a:ext>
            </a:extLst>
          </p:cNvPr>
          <p:cNvSpPr>
            <a:spLocks noGrp="1"/>
          </p:cNvSpPr>
          <p:nvPr>
            <p:ph type="sldNum" sz="quarter" idx="12"/>
          </p:nvPr>
        </p:nvSpPr>
        <p:spPr/>
        <p:txBody>
          <a:bodyPr/>
          <a:lstStyle/>
          <a:p>
            <a:pPr>
              <a:defRPr/>
            </a:pPr>
            <a:fld id="{D38114A7-B397-454D-B568-94922A7806D7}" type="slidenum">
              <a:rPr lang="en-US" altLang="en-US" smtClean="0"/>
              <a:pPr>
                <a:defRPr/>
              </a:pPr>
              <a:t>18</a:t>
            </a:fld>
            <a:endParaRPr lang="en-US" altLang="en-US" dirty="0"/>
          </a:p>
        </p:txBody>
      </p:sp>
      <p:pic>
        <p:nvPicPr>
          <p:cNvPr id="5" name="Picture 4">
            <a:extLst>
              <a:ext uri="{FF2B5EF4-FFF2-40B4-BE49-F238E27FC236}">
                <a16:creationId xmlns:a16="http://schemas.microsoft.com/office/drawing/2014/main" id="{36CD662A-DA71-46C7-AF72-6EA78BBE4C50}"/>
              </a:ext>
            </a:extLst>
          </p:cNvPr>
          <p:cNvPicPr>
            <a:picLocks noChangeAspect="1"/>
          </p:cNvPicPr>
          <p:nvPr/>
        </p:nvPicPr>
        <p:blipFill>
          <a:blip r:embed="rId3"/>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EC9CD459-E42C-4E7C-8480-AA4F3B46993C}"/>
              </a:ext>
            </a:extLst>
          </p:cNvPr>
          <p:cNvPicPr>
            <a:picLocks noChangeAspect="1"/>
          </p:cNvPicPr>
          <p:nvPr/>
        </p:nvPicPr>
        <p:blipFill>
          <a:blip r:embed="rId4"/>
          <a:stretch>
            <a:fillRect/>
          </a:stretch>
        </p:blipFill>
        <p:spPr>
          <a:xfrm>
            <a:off x="7119727" y="6181812"/>
            <a:ext cx="2039263" cy="623606"/>
          </a:xfrm>
          <a:prstGeom prst="rect">
            <a:avLst/>
          </a:prstGeom>
        </p:spPr>
      </p:pic>
    </p:spTree>
    <p:extLst>
      <p:ext uri="{BB962C8B-B14F-4D97-AF65-F5344CB8AC3E}">
        <p14:creationId xmlns:p14="http://schemas.microsoft.com/office/powerpoint/2010/main" val="78115168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E0E29E93-883B-4DB3-A1A3-B298A8BA3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022" y="2840169"/>
            <a:ext cx="2532856" cy="303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03" name="Rectangle 3">
            <a:extLst>
              <a:ext uri="{FF2B5EF4-FFF2-40B4-BE49-F238E27FC236}">
                <a16:creationId xmlns:a16="http://schemas.microsoft.com/office/drawing/2014/main" id="{0A2959E7-E71E-4D1F-A559-D1E407F0708D}"/>
              </a:ext>
            </a:extLst>
          </p:cNvPr>
          <p:cNvSpPr>
            <a:spLocks noChangeArrowheads="1"/>
          </p:cNvSpPr>
          <p:nvPr/>
        </p:nvSpPr>
        <p:spPr bwMode="auto">
          <a:xfrm>
            <a:off x="1018622" y="1752931"/>
            <a:ext cx="81534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36" tIns="45718" rIns="91436" bIns="45718"/>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Char char="•"/>
            </a:pPr>
            <a:r>
              <a:rPr lang="en-US" altLang="en-US" sz="2600" b="1" dirty="0"/>
              <a:t>During late childhood, neurons get bushier and increase in the number of connections.</a:t>
            </a:r>
          </a:p>
          <a:p>
            <a:pPr>
              <a:buFontTx/>
              <a:buChar char="•"/>
            </a:pPr>
            <a:r>
              <a:rPr lang="en-US" altLang="en-US" sz="2600" b="1" dirty="0"/>
              <a:t>At about age 11 in girls and age 12½ in boys, this thickening undergoes pruning.</a:t>
            </a:r>
          </a:p>
          <a:p>
            <a:pPr>
              <a:buFontTx/>
              <a:buChar char="•"/>
            </a:pPr>
            <a:r>
              <a:rPr lang="en-US" altLang="en-US" sz="2600" b="1" dirty="0"/>
              <a:t>At the same time, the </a:t>
            </a:r>
            <a:r>
              <a:rPr lang="en-US" altLang="en-US" sz="2600" b="1" i="1" dirty="0"/>
              <a:t>myelin sheaths</a:t>
            </a:r>
            <a:r>
              <a:rPr lang="en-US" altLang="en-US" sz="2600" b="1" dirty="0"/>
              <a:t> that encase nerve cells thicken.</a:t>
            </a:r>
          </a:p>
          <a:p>
            <a:pPr lvl="1">
              <a:buFontTx/>
              <a:buChar char="•"/>
            </a:pPr>
            <a:r>
              <a:rPr lang="en-US" altLang="en-US" sz="2600" b="1" dirty="0"/>
              <a:t>Myelin sheaths are like insulation on a wire; they make nerve cell transmissions faster and more efficient</a:t>
            </a:r>
          </a:p>
        </p:txBody>
      </p:sp>
      <p:sp>
        <p:nvSpPr>
          <p:cNvPr id="26628" name="Rectangle 4">
            <a:extLst>
              <a:ext uri="{FF2B5EF4-FFF2-40B4-BE49-F238E27FC236}">
                <a16:creationId xmlns:a16="http://schemas.microsoft.com/office/drawing/2014/main" id="{4ABA6161-5CA1-410F-872A-5A693B522E23}"/>
              </a:ext>
            </a:extLst>
          </p:cNvPr>
          <p:cNvSpPr>
            <a:spLocks noChangeArrowheads="1"/>
          </p:cNvSpPr>
          <p:nvPr/>
        </p:nvSpPr>
        <p:spPr bwMode="auto">
          <a:xfrm>
            <a:off x="746760" y="685800"/>
            <a:ext cx="72771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36" tIns="45718" rIns="91436" bIns="45718" anchor="b"/>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fontAlgn="base">
              <a:spcBef>
                <a:spcPct val="0"/>
              </a:spcBef>
              <a:spcAft>
                <a:spcPct val="0"/>
              </a:spcAft>
            </a:pPr>
            <a:r>
              <a:rPr lang="en-US" altLang="en-US" sz="4400" b="1" dirty="0">
                <a:solidFill>
                  <a:srgbClr val="C00000"/>
                </a:solidFill>
                <a:latin typeface="Arial Nova Cond" panose="020B0506020202020204" pitchFamily="34" charset="0"/>
                <a:ea typeface="+mj-ea"/>
                <a:cs typeface="+mj-cs"/>
              </a:rPr>
              <a:t>Construction Ahead</a:t>
            </a:r>
          </a:p>
        </p:txBody>
      </p:sp>
      <p:pic>
        <p:nvPicPr>
          <p:cNvPr id="204805" name="Picture 5" descr="j0216858">
            <a:extLst>
              <a:ext uri="{FF2B5EF4-FFF2-40B4-BE49-F238E27FC236}">
                <a16:creationId xmlns:a16="http://schemas.microsoft.com/office/drawing/2014/main" id="{5CF51104-A181-4FEE-8C19-D756592B5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393" y="5436296"/>
            <a:ext cx="3086895" cy="10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j0293570">
            <a:extLst>
              <a:ext uri="{FF2B5EF4-FFF2-40B4-BE49-F238E27FC236}">
                <a16:creationId xmlns:a16="http://schemas.microsoft.com/office/drawing/2014/main" id="{BD54741B-E33E-4362-98FA-FE7B50E62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1" y="381001"/>
            <a:ext cx="2008155" cy="20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8D5CAA5-5942-4A37-BE99-D144484B26BC}"/>
              </a:ext>
            </a:extLst>
          </p:cNvPr>
          <p:cNvSpPr txBox="1"/>
          <p:nvPr/>
        </p:nvSpPr>
        <p:spPr>
          <a:xfrm>
            <a:off x="8269288" y="6324931"/>
            <a:ext cx="3689590" cy="369332"/>
          </a:xfrm>
          <a:prstGeom prst="rect">
            <a:avLst/>
          </a:prstGeom>
          <a:noFill/>
        </p:spPr>
        <p:txBody>
          <a:bodyPr wrap="square">
            <a:spAutoFit/>
          </a:bodyPr>
          <a:lstStyle/>
          <a:p>
            <a:pPr algn="r">
              <a:spcBef>
                <a:spcPct val="0"/>
              </a:spcBef>
              <a:buFontTx/>
              <a:buNone/>
            </a:pPr>
            <a:r>
              <a:rPr lang="en-US" altLang="en-US" sz="1800" b="1" dirty="0">
                <a:latin typeface="Helvetica" panose="020B0604020202020204" pitchFamily="34" charset="0"/>
              </a:rPr>
              <a:t>Source: Ken Winters, Ph.D.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animEffect transition="in" filter="box(out)">
                                      <p:cBhvr>
                                        <p:cTn id="7" dur="500"/>
                                        <p:tgtEl>
                                          <p:spTgt spid="204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03">
                                            <p:txEl>
                                              <p:pRg st="1" end="1"/>
                                            </p:txEl>
                                          </p:spTgt>
                                        </p:tgtEl>
                                        <p:attrNameLst>
                                          <p:attrName>style.visibility</p:attrName>
                                        </p:attrNameLst>
                                      </p:cBhvr>
                                      <p:to>
                                        <p:strVal val="visible"/>
                                      </p:to>
                                    </p:set>
                                    <p:animEffect transition="in" filter="box(out)">
                                      <p:cBhvr>
                                        <p:cTn id="12" dur="500"/>
                                        <p:tgtEl>
                                          <p:spTgt spid="204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04803">
                                            <p:txEl>
                                              <p:pRg st="2" end="2"/>
                                            </p:txEl>
                                          </p:spTgt>
                                        </p:tgtEl>
                                        <p:attrNameLst>
                                          <p:attrName>style.visibility</p:attrName>
                                        </p:attrNameLst>
                                      </p:cBhvr>
                                      <p:to>
                                        <p:strVal val="visible"/>
                                      </p:to>
                                    </p:set>
                                    <p:animEffect transition="in" filter="box(out)">
                                      <p:cBhvr>
                                        <p:cTn id="17" dur="500"/>
                                        <p:tgtEl>
                                          <p:spTgt spid="204803">
                                            <p:txEl>
                                              <p:pRg st="2" end="2"/>
                                            </p:txEl>
                                          </p:spTgt>
                                        </p:tgtEl>
                                      </p:cBhvr>
                                    </p:animEffect>
                                  </p:childTnLst>
                                </p:cTn>
                              </p:par>
                              <p:par>
                                <p:cTn id="18" presetID="4" presetClass="entr" presetSubtype="32" fill="hold" grpId="0" nodeType="withEffect">
                                  <p:stCondLst>
                                    <p:cond delay="0"/>
                                  </p:stCondLst>
                                  <p:childTnLst>
                                    <p:set>
                                      <p:cBhvr>
                                        <p:cTn id="19" dur="1" fill="hold">
                                          <p:stCondLst>
                                            <p:cond delay="0"/>
                                          </p:stCondLst>
                                        </p:cTn>
                                        <p:tgtEl>
                                          <p:spTgt spid="204803">
                                            <p:txEl>
                                              <p:pRg st="3" end="3"/>
                                            </p:txEl>
                                          </p:spTgt>
                                        </p:tgtEl>
                                        <p:attrNameLst>
                                          <p:attrName>style.visibility</p:attrName>
                                        </p:attrNameLst>
                                      </p:cBhvr>
                                      <p:to>
                                        <p:strVal val="visible"/>
                                      </p:to>
                                    </p:set>
                                    <p:animEffect transition="in" filter="box(out)">
                                      <p:cBhvr>
                                        <p:cTn id="20" dur="500"/>
                                        <p:tgtEl>
                                          <p:spTgt spid="204803">
                                            <p:txEl>
                                              <p:pRg st="3" end="3"/>
                                            </p:txEl>
                                          </p:spTgt>
                                        </p:tgtEl>
                                      </p:cBhvr>
                                    </p:animEffect>
                                  </p:childTnLst>
                                </p:cTn>
                              </p:par>
                            </p:childTnLst>
                          </p:cTn>
                        </p:par>
                        <p:par>
                          <p:cTn id="21" fill="hold" nodeType="afterGroup">
                            <p:stCondLst>
                              <p:cond delay="500"/>
                            </p:stCondLst>
                            <p:childTnLst>
                              <p:par>
                                <p:cTn id="22" presetID="4" presetClass="entr" presetSubtype="32" fill="hold" nodeType="afterEffect">
                                  <p:stCondLst>
                                    <p:cond delay="0"/>
                                  </p:stCondLst>
                                  <p:childTnLst>
                                    <p:set>
                                      <p:cBhvr>
                                        <p:cTn id="23" dur="1" fill="hold">
                                          <p:stCondLst>
                                            <p:cond delay="0"/>
                                          </p:stCondLst>
                                        </p:cTn>
                                        <p:tgtEl>
                                          <p:spTgt spid="204805"/>
                                        </p:tgtEl>
                                        <p:attrNameLst>
                                          <p:attrName>style.visibility</p:attrName>
                                        </p:attrNameLst>
                                      </p:cBhvr>
                                      <p:to>
                                        <p:strVal val="visible"/>
                                      </p:to>
                                    </p:set>
                                    <p:animEffect transition="in" filter="box(out)">
                                      <p:cBhvr>
                                        <p:cTn id="24" dur="500"/>
                                        <p:tgtEl>
                                          <p:spTgt spid="204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AA5965-E0C9-4695-A3BA-60DF843C2E4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8F72B17-98E8-437A-AF74-2C5D03350AD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5637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Slide Number Placeholder 3">
            <a:extLst>
              <a:ext uri="{FF2B5EF4-FFF2-40B4-BE49-F238E27FC236}">
                <a16:creationId xmlns:a16="http://schemas.microsoft.com/office/drawing/2014/main" id="{E5F0E446-0E1F-4B08-B58C-6E6CFADC718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38</a:t>
            </a:r>
          </a:p>
        </p:txBody>
      </p:sp>
      <p:sp>
        <p:nvSpPr>
          <p:cNvPr id="79876" name="Rectangle 5">
            <a:extLst>
              <a:ext uri="{FF2B5EF4-FFF2-40B4-BE49-F238E27FC236}">
                <a16:creationId xmlns:a16="http://schemas.microsoft.com/office/drawing/2014/main" id="{523267CE-7F3F-46D5-82A2-BCCD12C83D86}"/>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Brain Development</a:t>
            </a:r>
          </a:p>
        </p:txBody>
      </p:sp>
      <p:sp>
        <p:nvSpPr>
          <p:cNvPr id="79877" name="Rectangle 5">
            <a:extLst>
              <a:ext uri="{FF2B5EF4-FFF2-40B4-BE49-F238E27FC236}">
                <a16:creationId xmlns:a16="http://schemas.microsoft.com/office/drawing/2014/main" id="{AA850F5E-15AC-472A-9D2F-4F28768A658A}"/>
              </a:ext>
            </a:extLst>
          </p:cNvPr>
          <p:cNvSpPr txBox="1">
            <a:spLocks noChangeArrowheads="1"/>
          </p:cNvSpPr>
          <p:nvPr/>
        </p:nvSpPr>
        <p:spPr bwMode="auto">
          <a:xfrm>
            <a:off x="914400" y="1981200"/>
            <a:ext cx="9067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r>
              <a:rPr lang="en-US" altLang="en-US" sz="4000" dirty="0">
                <a:latin typeface="Times New Roman" panose="02020603050405020304" pitchFamily="18" charset="0"/>
              </a:rPr>
              <a:t>Teens’ bodies develop ahead of their brains</a:t>
            </a:r>
          </a:p>
        </p:txBody>
      </p:sp>
      <p:pic>
        <p:nvPicPr>
          <p:cNvPr id="79879" name="Picture 8">
            <a:extLst>
              <a:ext uri="{FF2B5EF4-FFF2-40B4-BE49-F238E27FC236}">
                <a16:creationId xmlns:a16="http://schemas.microsoft.com/office/drawing/2014/main" id="{0380F9A5-0CD1-4825-959C-B5DA86323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974" y="3306087"/>
            <a:ext cx="3133825" cy="301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D5BBCA46-EB04-4F63-AA28-63A82EB58177}"/>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pic>
        <p:nvPicPr>
          <p:cNvPr id="2" name="Picture 1">
            <a:extLst>
              <a:ext uri="{FF2B5EF4-FFF2-40B4-BE49-F238E27FC236}">
                <a16:creationId xmlns:a16="http://schemas.microsoft.com/office/drawing/2014/main" id="{C6DC51A0-08F0-469F-B468-B68CDB4C2838}"/>
              </a:ext>
            </a:extLst>
          </p:cNvPr>
          <p:cNvPicPr>
            <a:picLocks noChangeAspect="1"/>
          </p:cNvPicPr>
          <p:nvPr/>
        </p:nvPicPr>
        <p:blipFill>
          <a:blip r:embed="rId4"/>
          <a:stretch>
            <a:fillRect/>
          </a:stretch>
        </p:blipFill>
        <p:spPr>
          <a:xfrm>
            <a:off x="5718861" y="3024224"/>
            <a:ext cx="5863539" cy="3180501"/>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Slide Number Placeholder 3">
            <a:extLst>
              <a:ext uri="{FF2B5EF4-FFF2-40B4-BE49-F238E27FC236}">
                <a16:creationId xmlns:a16="http://schemas.microsoft.com/office/drawing/2014/main" id="{6A438042-106A-4F43-B336-32AA4B58498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40</a:t>
            </a:r>
          </a:p>
        </p:txBody>
      </p:sp>
      <p:sp>
        <p:nvSpPr>
          <p:cNvPr id="83972" name="Rectangle 8">
            <a:extLst>
              <a:ext uri="{FF2B5EF4-FFF2-40B4-BE49-F238E27FC236}">
                <a16:creationId xmlns:a16="http://schemas.microsoft.com/office/drawing/2014/main" id="{C74F93B9-D41B-4D90-AF50-B1A730C12C0C}"/>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Brain Development</a:t>
            </a:r>
          </a:p>
        </p:txBody>
      </p:sp>
      <p:sp>
        <p:nvSpPr>
          <p:cNvPr id="4105" name="Rectangle 9">
            <a:extLst>
              <a:ext uri="{FF2B5EF4-FFF2-40B4-BE49-F238E27FC236}">
                <a16:creationId xmlns:a16="http://schemas.microsoft.com/office/drawing/2014/main" id="{9880E65C-4769-4773-833C-294344F9D4D1}"/>
              </a:ext>
            </a:extLst>
          </p:cNvPr>
          <p:cNvSpPr>
            <a:spLocks noGrp="1" noChangeArrowheads="1"/>
          </p:cNvSpPr>
          <p:nvPr>
            <p:ph type="body" idx="4294967295"/>
          </p:nvPr>
        </p:nvSpPr>
        <p:spPr>
          <a:xfrm>
            <a:off x="1417721" y="1981200"/>
            <a:ext cx="9105900" cy="3124201"/>
          </a:xfrm>
        </p:spPr>
        <p:txBody>
          <a:bodyPr/>
          <a:lstStyle/>
          <a:p>
            <a:pPr eaLnBrk="1" hangingPunct="1">
              <a:lnSpc>
                <a:spcPct val="90000"/>
              </a:lnSpc>
            </a:pPr>
            <a:r>
              <a:rPr lang="en-US" altLang="en-US" sz="3600" dirty="0">
                <a:latin typeface="Times New Roman" panose="02020603050405020304" pitchFamily="18" charset="0"/>
              </a:rPr>
              <a:t>Puberty activates new drives, impulses &amp; emotions motivations change</a:t>
            </a:r>
          </a:p>
          <a:p>
            <a:pPr eaLnBrk="1" hangingPunct="1">
              <a:lnSpc>
                <a:spcPct val="90000"/>
              </a:lnSpc>
            </a:pPr>
            <a:endParaRPr lang="en-US" altLang="en-US" sz="3600" dirty="0">
              <a:latin typeface="Times New Roman" panose="02020603050405020304" pitchFamily="18" charset="0"/>
            </a:endParaRPr>
          </a:p>
          <a:p>
            <a:pPr eaLnBrk="1" hangingPunct="1">
              <a:lnSpc>
                <a:spcPct val="90000"/>
              </a:lnSpc>
            </a:pPr>
            <a:r>
              <a:rPr lang="en-US" altLang="en-US" sz="3600" dirty="0">
                <a:latin typeface="Times New Roman" panose="02020603050405020304" pitchFamily="18" charset="0"/>
              </a:rPr>
              <a:t>These changes occur before self-control &amp; judgment are fully developed</a:t>
            </a:r>
          </a:p>
        </p:txBody>
      </p:sp>
      <p:sp>
        <p:nvSpPr>
          <p:cNvPr id="6" name="TextBox 5">
            <a:extLst>
              <a:ext uri="{FF2B5EF4-FFF2-40B4-BE49-F238E27FC236}">
                <a16:creationId xmlns:a16="http://schemas.microsoft.com/office/drawing/2014/main" id="{86C38EE3-8CE7-4544-B6A7-F9FA8C023AE0}"/>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105">
                                            <p:txEl>
                                              <p:pRg st="0" end="0"/>
                                            </p:txEl>
                                          </p:spTgt>
                                        </p:tgtEl>
                                        <p:attrNameLst>
                                          <p:attrName>style.visibility</p:attrName>
                                        </p:attrNameLst>
                                      </p:cBhvr>
                                      <p:to>
                                        <p:strVal val="visible"/>
                                      </p:to>
                                    </p:set>
                                    <p:animEffect transition="in" filter="fade">
                                      <p:cBhvr>
                                        <p:cTn id="7" dur="1000"/>
                                        <p:tgtEl>
                                          <p:spTgt spid="4105">
                                            <p:txEl>
                                              <p:pRg st="0" end="0"/>
                                            </p:txEl>
                                          </p:spTgt>
                                        </p:tgtEl>
                                      </p:cBhvr>
                                    </p:animEffect>
                                    <p:anim calcmode="lin" valueType="num">
                                      <p:cBhvr>
                                        <p:cTn id="8" dur="1000" fill="hold"/>
                                        <p:tgtEl>
                                          <p:spTgt spid="410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5">
                                            <p:txEl>
                                              <p:pRg st="2" end="2"/>
                                            </p:txEl>
                                          </p:spTgt>
                                        </p:tgtEl>
                                        <p:attrNameLst>
                                          <p:attrName>style.visibility</p:attrName>
                                        </p:attrNameLst>
                                      </p:cBhvr>
                                      <p:to>
                                        <p:strVal val="visible"/>
                                      </p:to>
                                    </p:set>
                                    <p:animEffect transition="in" filter="fade">
                                      <p:cBhvr>
                                        <p:cTn id="12" dur="1000"/>
                                        <p:tgtEl>
                                          <p:spTgt spid="4105">
                                            <p:txEl>
                                              <p:pRg st="2" end="2"/>
                                            </p:txEl>
                                          </p:spTgt>
                                        </p:tgtEl>
                                      </p:cBhvr>
                                    </p:animEffect>
                                    <p:anim calcmode="lin" valueType="num">
                                      <p:cBhvr>
                                        <p:cTn id="13" dur="1000" fill="hold"/>
                                        <p:tgtEl>
                                          <p:spTgt spid="410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10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Slide Number Placeholder 3">
            <a:extLst>
              <a:ext uri="{FF2B5EF4-FFF2-40B4-BE49-F238E27FC236}">
                <a16:creationId xmlns:a16="http://schemas.microsoft.com/office/drawing/2014/main" id="{969D2834-CD89-4F73-BD7B-52BD1F4FBE3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41</a:t>
            </a:r>
          </a:p>
        </p:txBody>
      </p:sp>
      <p:sp>
        <p:nvSpPr>
          <p:cNvPr id="86020" name="Rectangle 2">
            <a:extLst>
              <a:ext uri="{FF2B5EF4-FFF2-40B4-BE49-F238E27FC236}">
                <a16:creationId xmlns:a16="http://schemas.microsoft.com/office/drawing/2014/main" id="{BB6A993C-9892-409F-BEEF-995B02719055}"/>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Brain Development</a:t>
            </a:r>
          </a:p>
        </p:txBody>
      </p:sp>
      <p:sp>
        <p:nvSpPr>
          <p:cNvPr id="2" name="TextBox 1">
            <a:extLst>
              <a:ext uri="{FF2B5EF4-FFF2-40B4-BE49-F238E27FC236}">
                <a16:creationId xmlns:a16="http://schemas.microsoft.com/office/drawing/2014/main" id="{A8F0BFF5-669E-40A6-9410-58B8271124B4}"/>
              </a:ext>
            </a:extLst>
          </p:cNvPr>
          <p:cNvSpPr txBox="1"/>
          <p:nvPr/>
        </p:nvSpPr>
        <p:spPr>
          <a:xfrm>
            <a:off x="1155032" y="1768291"/>
            <a:ext cx="9881936" cy="4431983"/>
          </a:xfrm>
          <a:prstGeom prst="rect">
            <a:avLst/>
          </a:prstGeom>
          <a:noFill/>
        </p:spPr>
        <p:txBody>
          <a:bodyPr wrap="square" rtlCol="0">
            <a:spAutoFit/>
          </a:bodyPr>
          <a:lstStyle/>
          <a:p>
            <a:r>
              <a:rPr lang="en-US" sz="2400" dirty="0"/>
              <a:t>What happens to a child’s brain on alcohol?</a:t>
            </a:r>
          </a:p>
          <a:p>
            <a:pPr marL="285750" indent="-285750">
              <a:buFont typeface="Wingdings" panose="05000000000000000000" pitchFamily="2" charset="2"/>
              <a:buChar char="q"/>
            </a:pPr>
            <a:r>
              <a:rPr lang="en-US" sz="2400" dirty="0"/>
              <a:t>Impaired </a:t>
            </a:r>
            <a:r>
              <a:rPr lang="en-US" sz="2400" u="sng" dirty="0"/>
              <a:t>judgement </a:t>
            </a:r>
            <a:r>
              <a:rPr lang="en-US" sz="2400" dirty="0"/>
              <a:t>and lack of impulse control. The child will think, speak &amp; </a:t>
            </a:r>
            <a:r>
              <a:rPr lang="en-US" sz="2400" u="sng" dirty="0"/>
              <a:t>move slower</a:t>
            </a:r>
            <a:endParaRPr lang="en-US" sz="2400" dirty="0"/>
          </a:p>
          <a:p>
            <a:pPr marL="285750" indent="-285750">
              <a:buFont typeface="Wingdings" panose="05000000000000000000" pitchFamily="2" charset="2"/>
              <a:buChar char="q"/>
            </a:pPr>
            <a:r>
              <a:rPr lang="en-US" sz="2400" dirty="0"/>
              <a:t>The child’s vision may </a:t>
            </a:r>
            <a:r>
              <a:rPr lang="en-US" sz="2400" u="sng" dirty="0"/>
              <a:t>get blurry</a:t>
            </a:r>
            <a:r>
              <a:rPr lang="en-US" sz="2400" dirty="0"/>
              <a:t>: the child may slur his/her words; and could have decreased hearing and trouble smelling and tasting</a:t>
            </a:r>
          </a:p>
          <a:p>
            <a:pPr marL="285750" indent="-285750">
              <a:buFont typeface="Wingdings" panose="05000000000000000000" pitchFamily="2" charset="2"/>
              <a:buChar char="q"/>
            </a:pPr>
            <a:r>
              <a:rPr lang="en-US" sz="2400" dirty="0"/>
              <a:t>The child could experience a </a:t>
            </a:r>
            <a:r>
              <a:rPr lang="en-US" sz="2400" u="sng" dirty="0"/>
              <a:t>blackout</a:t>
            </a:r>
            <a:r>
              <a:rPr lang="en-US" sz="2400" dirty="0"/>
              <a:t>- not being able to remember entire events, such as what he/she did last night- from drinking a lot of alcohol)</a:t>
            </a:r>
          </a:p>
          <a:p>
            <a:pPr marL="285750" indent="-285750">
              <a:buFont typeface="Wingdings" panose="05000000000000000000" pitchFamily="2" charset="2"/>
              <a:buChar char="q"/>
            </a:pPr>
            <a:r>
              <a:rPr lang="en-US" sz="2400" dirty="0"/>
              <a:t>Breathing and </a:t>
            </a:r>
            <a:r>
              <a:rPr lang="en-US" sz="2400" u="sng" dirty="0"/>
              <a:t>heart rate slows</a:t>
            </a:r>
            <a:r>
              <a:rPr lang="en-US" sz="2400" dirty="0"/>
              <a:t>, your child’s temperature lowers, and your child could go into a coma</a:t>
            </a:r>
          </a:p>
          <a:p>
            <a:pPr marL="285750" indent="-285750">
              <a:buFont typeface="Wingdings" panose="05000000000000000000" pitchFamily="2" charset="2"/>
              <a:buChar char="q"/>
            </a:pPr>
            <a:r>
              <a:rPr lang="en-US" sz="2400" dirty="0"/>
              <a:t>Blood pressure goes up and </a:t>
            </a:r>
            <a:r>
              <a:rPr lang="en-US" sz="2400" u="sng" dirty="0"/>
              <a:t>heart rate decreases </a:t>
            </a:r>
          </a:p>
          <a:p>
            <a:pPr marL="285750" indent="-285750">
              <a:buFont typeface="Wingdings" panose="05000000000000000000" pitchFamily="2" charset="2"/>
              <a:buChar char="q"/>
            </a:pPr>
            <a:endParaRPr lang="en-US" dirty="0"/>
          </a:p>
        </p:txBody>
      </p:sp>
      <p:sp>
        <p:nvSpPr>
          <p:cNvPr id="8" name="TextBox 7">
            <a:extLst>
              <a:ext uri="{FF2B5EF4-FFF2-40B4-BE49-F238E27FC236}">
                <a16:creationId xmlns:a16="http://schemas.microsoft.com/office/drawing/2014/main" id="{024CD60D-B65E-4C34-BAA3-E455D8E42159}"/>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Slide Number Placeholder 3">
            <a:extLst>
              <a:ext uri="{FF2B5EF4-FFF2-40B4-BE49-F238E27FC236}">
                <a16:creationId xmlns:a16="http://schemas.microsoft.com/office/drawing/2014/main" id="{111CADBD-0991-4A39-AD37-FE1220B2309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42</a:t>
            </a:r>
          </a:p>
        </p:txBody>
      </p:sp>
      <p:sp>
        <p:nvSpPr>
          <p:cNvPr id="88068" name="Rectangle 2">
            <a:extLst>
              <a:ext uri="{FF2B5EF4-FFF2-40B4-BE49-F238E27FC236}">
                <a16:creationId xmlns:a16="http://schemas.microsoft.com/office/drawing/2014/main" id="{9AAFEDE1-DDC8-430A-8064-6C35B21A9A13}"/>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Brain Development</a:t>
            </a:r>
          </a:p>
        </p:txBody>
      </p:sp>
      <p:sp>
        <p:nvSpPr>
          <p:cNvPr id="2" name="TextBox 1">
            <a:extLst>
              <a:ext uri="{FF2B5EF4-FFF2-40B4-BE49-F238E27FC236}">
                <a16:creationId xmlns:a16="http://schemas.microsoft.com/office/drawing/2014/main" id="{11558A5F-3D9B-47F5-8AAC-20146E84D582}"/>
              </a:ext>
            </a:extLst>
          </p:cNvPr>
          <p:cNvSpPr txBox="1"/>
          <p:nvPr/>
        </p:nvSpPr>
        <p:spPr>
          <a:xfrm>
            <a:off x="1171074" y="2021305"/>
            <a:ext cx="9689431" cy="3539430"/>
          </a:xfrm>
          <a:prstGeom prst="rect">
            <a:avLst/>
          </a:prstGeom>
          <a:noFill/>
        </p:spPr>
        <p:txBody>
          <a:bodyPr wrap="square" rtlCol="0">
            <a:spAutoFit/>
          </a:bodyPr>
          <a:lstStyle/>
          <a:p>
            <a:pPr marL="285750" indent="-285750">
              <a:buFont typeface="Wingdings" panose="05000000000000000000" pitchFamily="2" charset="2"/>
              <a:buChar char="q"/>
            </a:pPr>
            <a:r>
              <a:rPr lang="en-US" sz="3200" dirty="0"/>
              <a:t>Research shows that the later a child starts drinking, the less likely they are to become alcohol dependent and vice versa</a:t>
            </a:r>
          </a:p>
          <a:p>
            <a:pPr marL="285750" indent="-285750">
              <a:buFont typeface="Wingdings" panose="05000000000000000000" pitchFamily="2" charset="2"/>
              <a:buChar char="q"/>
            </a:pPr>
            <a:endParaRPr lang="en-US" sz="3200" dirty="0"/>
          </a:p>
          <a:p>
            <a:pPr marL="285750" indent="-285750">
              <a:buFont typeface="Wingdings" panose="05000000000000000000" pitchFamily="2" charset="2"/>
              <a:buChar char="q"/>
            </a:pPr>
            <a:r>
              <a:rPr lang="en-US" sz="3200" dirty="0"/>
              <a:t>Children who drink before age 15 are </a:t>
            </a:r>
            <a:r>
              <a:rPr lang="en-US" sz="3200" b="1" u="sng" dirty="0"/>
              <a:t>5 times more likely </a:t>
            </a:r>
            <a:r>
              <a:rPr lang="en-US" sz="3200" dirty="0"/>
              <a:t>to have alcohol problems when they are adults</a:t>
            </a:r>
          </a:p>
        </p:txBody>
      </p:sp>
      <p:sp>
        <p:nvSpPr>
          <p:cNvPr id="7" name="TextBox 6">
            <a:extLst>
              <a:ext uri="{FF2B5EF4-FFF2-40B4-BE49-F238E27FC236}">
                <a16:creationId xmlns:a16="http://schemas.microsoft.com/office/drawing/2014/main" id="{A91653F4-B6F6-4D38-A096-7D8E38E192E9}"/>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Slide Number Placeholder 3">
            <a:extLst>
              <a:ext uri="{FF2B5EF4-FFF2-40B4-BE49-F238E27FC236}">
                <a16:creationId xmlns:a16="http://schemas.microsoft.com/office/drawing/2014/main" id="{EDC6018E-C58F-4F00-9F76-4236BF24996B}"/>
              </a:ext>
            </a:extLst>
          </p:cNvPr>
          <p:cNvSpPr>
            <a:spLocks noGrp="1"/>
          </p:cNvSpPr>
          <p:nvPr>
            <p:ph type="sldNum" sz="quarter" idx="12"/>
          </p:nvPr>
        </p:nvSpPr>
        <p:spPr>
          <a:xfrm>
            <a:off x="11029360" y="6324601"/>
            <a:ext cx="553039"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43</a:t>
            </a:r>
          </a:p>
        </p:txBody>
      </p:sp>
      <p:sp>
        <p:nvSpPr>
          <p:cNvPr id="90116" name="Rectangle 2">
            <a:extLst>
              <a:ext uri="{FF2B5EF4-FFF2-40B4-BE49-F238E27FC236}">
                <a16:creationId xmlns:a16="http://schemas.microsoft.com/office/drawing/2014/main" id="{F668D530-7937-4050-8265-D924BD378D10}"/>
              </a:ext>
            </a:extLst>
          </p:cNvPr>
          <p:cNvSpPr>
            <a:spLocks noGrp="1" noChangeArrowheads="1"/>
          </p:cNvSpPr>
          <p:nvPr>
            <p:ph type="title" idx="4294967295"/>
          </p:nvPr>
        </p:nvSpPr>
        <p:spPr>
          <a:xfrm>
            <a:off x="826837" y="762506"/>
            <a:ext cx="7772400" cy="1143000"/>
          </a:xfrm>
        </p:spPr>
        <p:txBody>
          <a:bodyPr/>
          <a:lstStyle/>
          <a:p>
            <a:pPr eaLnBrk="1" hangingPunct="1"/>
            <a:r>
              <a:rPr lang="en-US" altLang="en-US" sz="4400" b="1" kern="1200" dirty="0">
                <a:solidFill>
                  <a:srgbClr val="C00000"/>
                </a:solidFill>
                <a:latin typeface="Arial Nova Cond" panose="020B0506020202020204" pitchFamily="34" charset="0"/>
              </a:rPr>
              <a:t>Brain Development</a:t>
            </a:r>
            <a:br>
              <a:rPr lang="en-US" altLang="en-US" dirty="0"/>
            </a:br>
            <a:endParaRPr lang="en-US" altLang="en-US" sz="2000" dirty="0"/>
          </a:p>
        </p:txBody>
      </p:sp>
      <p:sp>
        <p:nvSpPr>
          <p:cNvPr id="3" name="TextBox 2">
            <a:extLst>
              <a:ext uri="{FF2B5EF4-FFF2-40B4-BE49-F238E27FC236}">
                <a16:creationId xmlns:a16="http://schemas.microsoft.com/office/drawing/2014/main" id="{5A49BC45-16BB-4F47-8693-4A6CD995B9BA}"/>
              </a:ext>
            </a:extLst>
          </p:cNvPr>
          <p:cNvSpPr txBox="1"/>
          <p:nvPr/>
        </p:nvSpPr>
        <p:spPr>
          <a:xfrm>
            <a:off x="1043739" y="1905506"/>
            <a:ext cx="10104521" cy="3046988"/>
          </a:xfrm>
          <a:prstGeom prst="rect">
            <a:avLst/>
          </a:prstGeom>
          <a:noFill/>
        </p:spPr>
        <p:txBody>
          <a:bodyPr wrap="square">
            <a:spAutoFit/>
          </a:bodyPr>
          <a:lstStyle/>
          <a:p>
            <a:pPr eaLnBrk="1" hangingPunct="1">
              <a:defRPr/>
            </a:pPr>
            <a:r>
              <a:rPr lang="en-US" sz="3200" dirty="0"/>
              <a:t>What are some of the dangers of teens drinking or using drugs?</a:t>
            </a:r>
          </a:p>
          <a:p>
            <a:pPr eaLnBrk="1" hangingPunct="1">
              <a:defRPr/>
            </a:pPr>
            <a:r>
              <a:rPr lang="en-US" sz="3200" dirty="0"/>
              <a:t>________________________________________________________________________________________________________________________________________________________________________________</a:t>
            </a:r>
          </a:p>
        </p:txBody>
      </p:sp>
      <p:sp>
        <p:nvSpPr>
          <p:cNvPr id="6" name="TextBox 5">
            <a:extLst>
              <a:ext uri="{FF2B5EF4-FFF2-40B4-BE49-F238E27FC236}">
                <a16:creationId xmlns:a16="http://schemas.microsoft.com/office/drawing/2014/main" id="{4BCDEAC6-F6A1-459C-9511-9B724408BF23}"/>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44F0E3-AAED-4C29-AC58-D6FDDC503BB9}"/>
              </a:ext>
            </a:extLst>
          </p:cNvPr>
          <p:cNvSpPr>
            <a:spLocks noGrp="1"/>
          </p:cNvSpPr>
          <p:nvPr>
            <p:ph idx="1"/>
          </p:nvPr>
        </p:nvSpPr>
        <p:spPr>
          <a:xfrm>
            <a:off x="914400" y="1764631"/>
            <a:ext cx="10363200" cy="4114800"/>
          </a:xfrm>
        </p:spPr>
        <p:txBody>
          <a:bodyPr/>
          <a:lstStyle/>
          <a:p>
            <a:pPr eaLnBrk="1" hangingPunct="1">
              <a:lnSpc>
                <a:spcPct val="90000"/>
              </a:lnSpc>
              <a:defRPr/>
            </a:pPr>
            <a:r>
              <a:rPr lang="en-US" sz="2800" dirty="0">
                <a:latin typeface="+mn-lt"/>
              </a:rPr>
              <a:t>Motor vehicle crashes are the leading cause of death for U.S. teens. </a:t>
            </a:r>
          </a:p>
          <a:p>
            <a:pPr eaLnBrk="1" hangingPunct="1">
              <a:lnSpc>
                <a:spcPct val="90000"/>
              </a:lnSpc>
              <a:defRPr/>
            </a:pPr>
            <a:endParaRPr lang="en-US" dirty="0"/>
          </a:p>
          <a:p>
            <a:pPr eaLnBrk="1" hangingPunct="1">
              <a:lnSpc>
                <a:spcPct val="90000"/>
              </a:lnSpc>
              <a:defRPr/>
            </a:pPr>
            <a:r>
              <a:rPr lang="en-US" sz="2800" dirty="0">
                <a:latin typeface="+mn-lt"/>
              </a:rPr>
              <a:t>In 2010, seven teens</a:t>
            </a:r>
            <a:r>
              <a:rPr lang="en-US" dirty="0"/>
              <a:t> (</a:t>
            </a:r>
            <a:r>
              <a:rPr lang="en-US" sz="2800" dirty="0">
                <a:latin typeface="+mn-lt"/>
              </a:rPr>
              <a:t>ages 16 to 19) died every day from motor vehicle injuries.</a:t>
            </a:r>
          </a:p>
          <a:p>
            <a:pPr eaLnBrk="1" hangingPunct="1">
              <a:lnSpc>
                <a:spcPct val="90000"/>
              </a:lnSpc>
              <a:defRPr/>
            </a:pPr>
            <a:endParaRPr lang="en-US" dirty="0"/>
          </a:p>
          <a:p>
            <a:pPr eaLnBrk="1" hangingPunct="1">
              <a:lnSpc>
                <a:spcPct val="90000"/>
              </a:lnSpc>
              <a:defRPr/>
            </a:pPr>
            <a:r>
              <a:rPr lang="en-US" sz="2800" dirty="0">
                <a:latin typeface="+mn-lt"/>
              </a:rPr>
              <a:t> Per mile driven, teen drivers ages 16 to 19 are three times more likely than drivers aged 20 and older to be in a fatal crash</a:t>
            </a:r>
            <a:r>
              <a:rPr lang="en-US" dirty="0">
                <a:latin typeface="+mn-lt"/>
              </a:rPr>
              <a:t>. </a:t>
            </a:r>
            <a:endParaRPr lang="en-US" sz="1600" dirty="0"/>
          </a:p>
          <a:p>
            <a:pPr marL="0" indent="0" eaLnBrk="1" hangingPunct="1">
              <a:lnSpc>
                <a:spcPct val="90000"/>
              </a:lnSpc>
              <a:buNone/>
              <a:defRPr/>
            </a:pPr>
            <a:r>
              <a:rPr lang="en-US" sz="1600" dirty="0">
                <a:latin typeface="+mn-lt"/>
              </a:rPr>
              <a:t>		Centers for Disease Control and Prevention. </a:t>
            </a:r>
            <a:r>
              <a:rPr lang="en-US" sz="1600" dirty="0">
                <a:solidFill>
                  <a:srgbClr val="002060"/>
                </a:solidFill>
                <a:latin typeface="+mn-lt"/>
              </a:rPr>
              <a:t>(</a:t>
            </a:r>
            <a:r>
              <a:rPr lang="en-US" sz="1600" dirty="0">
                <a:latin typeface="+mn-lt"/>
              </a:rPr>
              <a:t>2012). National Center for Injury Prevention and Control, 	Centers for Disease Control and Prevention (producer). [Cited 2012 Sept 28].</a:t>
            </a:r>
          </a:p>
          <a:p>
            <a:pPr eaLnBrk="1" hangingPunct="1">
              <a:lnSpc>
                <a:spcPct val="90000"/>
              </a:lnSpc>
              <a:defRPr/>
            </a:pPr>
            <a:endParaRPr lang="en-US" sz="1600" dirty="0">
              <a:latin typeface="+mn-lt"/>
            </a:endParaRPr>
          </a:p>
          <a:p>
            <a:pPr marL="0" indent="0">
              <a:buNone/>
            </a:pPr>
            <a:endParaRPr lang="en-US" dirty="0"/>
          </a:p>
        </p:txBody>
      </p:sp>
      <p:sp>
        <p:nvSpPr>
          <p:cNvPr id="5" name="Slide Number Placeholder 4">
            <a:extLst>
              <a:ext uri="{FF2B5EF4-FFF2-40B4-BE49-F238E27FC236}">
                <a16:creationId xmlns:a16="http://schemas.microsoft.com/office/drawing/2014/main" id="{F90AAF61-81C4-4296-A54E-4304B0467539}"/>
              </a:ext>
            </a:extLst>
          </p:cNvPr>
          <p:cNvSpPr>
            <a:spLocks noGrp="1"/>
          </p:cNvSpPr>
          <p:nvPr>
            <p:ph type="sldNum" sz="quarter" idx="12"/>
          </p:nvPr>
        </p:nvSpPr>
        <p:spPr/>
        <p:txBody>
          <a:bodyPr/>
          <a:lstStyle/>
          <a:p>
            <a:pPr>
              <a:defRPr/>
            </a:pPr>
            <a:fld id="{0E250D1F-3FDC-40EF-992B-7B8E9198B363}" type="slidenum">
              <a:rPr lang="en-US" altLang="en-US" smtClean="0"/>
              <a:pPr>
                <a:defRPr/>
              </a:pPr>
              <a:t>25</a:t>
            </a:fld>
            <a:endParaRPr lang="en-US" altLang="en-US" dirty="0"/>
          </a:p>
        </p:txBody>
      </p:sp>
      <p:sp>
        <p:nvSpPr>
          <p:cNvPr id="6" name="Rectangle 2">
            <a:extLst>
              <a:ext uri="{FF2B5EF4-FFF2-40B4-BE49-F238E27FC236}">
                <a16:creationId xmlns:a16="http://schemas.microsoft.com/office/drawing/2014/main" id="{068DA79E-886D-4B54-B720-2F437C06BF8B}"/>
              </a:ext>
            </a:extLst>
          </p:cNvPr>
          <p:cNvSpPr>
            <a:spLocks noGrp="1" noChangeArrowheads="1"/>
          </p:cNvSpPr>
          <p:nvPr>
            <p:ph type="title"/>
          </p:nvPr>
        </p:nvSpPr>
        <p:spPr>
          <a:xfrm>
            <a:off x="914400" y="407069"/>
            <a:ext cx="10363200" cy="1143000"/>
          </a:xfrm>
        </p:spPr>
        <p:txBody>
          <a:bodyPr/>
          <a:lstStyle/>
          <a:p>
            <a:pPr eaLnBrk="1" hangingPunct="1"/>
            <a:r>
              <a:rPr lang="en-US" altLang="en-US" sz="4400" b="1" kern="1200" dirty="0">
                <a:solidFill>
                  <a:srgbClr val="C00000"/>
                </a:solidFill>
                <a:latin typeface="Arial Nova Cond" panose="020B0506020202020204" pitchFamily="34" charset="0"/>
              </a:rPr>
              <a:t>Brain Development</a:t>
            </a:r>
            <a:br>
              <a:rPr lang="en-US" altLang="en-US" dirty="0"/>
            </a:br>
            <a:r>
              <a:rPr lang="en-US" altLang="en-US" sz="2000" b="1" dirty="0">
                <a:solidFill>
                  <a:srgbClr val="000000"/>
                </a:solidFill>
              </a:rPr>
              <a:t>Teen Drinking and Driving</a:t>
            </a:r>
          </a:p>
        </p:txBody>
      </p:sp>
      <p:sp>
        <p:nvSpPr>
          <p:cNvPr id="7" name="TextBox 6">
            <a:extLst>
              <a:ext uri="{FF2B5EF4-FFF2-40B4-BE49-F238E27FC236}">
                <a16:creationId xmlns:a16="http://schemas.microsoft.com/office/drawing/2014/main" id="{ABEFEE09-F520-4C2A-8FFA-DC67D10FFCA0}"/>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extLst>
      <p:ext uri="{BB962C8B-B14F-4D97-AF65-F5344CB8AC3E}">
        <p14:creationId xmlns:p14="http://schemas.microsoft.com/office/powerpoint/2010/main" val="112750899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a:extLst>
              <a:ext uri="{FF2B5EF4-FFF2-40B4-BE49-F238E27FC236}">
                <a16:creationId xmlns:a16="http://schemas.microsoft.com/office/drawing/2014/main" id="{A9E434F7-EF96-4E0A-BB68-513A1B64708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44</a:t>
            </a:r>
          </a:p>
        </p:txBody>
      </p:sp>
      <p:sp>
        <p:nvSpPr>
          <p:cNvPr id="92164" name="Rectangle 2">
            <a:extLst>
              <a:ext uri="{FF2B5EF4-FFF2-40B4-BE49-F238E27FC236}">
                <a16:creationId xmlns:a16="http://schemas.microsoft.com/office/drawing/2014/main" id="{1613E30B-4A00-4F84-8834-FC25C71EF80D}"/>
              </a:ext>
            </a:extLst>
          </p:cNvPr>
          <p:cNvSpPr>
            <a:spLocks noGrp="1" noChangeArrowheads="1"/>
          </p:cNvSpPr>
          <p:nvPr>
            <p:ph type="title" idx="4294967295"/>
          </p:nvPr>
        </p:nvSpPr>
        <p:spPr>
          <a:xfrm>
            <a:off x="1066800" y="247991"/>
            <a:ext cx="7772400" cy="1371600"/>
          </a:xfrm>
        </p:spPr>
        <p:txBody>
          <a:bodyPr/>
          <a:lstStyle/>
          <a:p>
            <a:pPr eaLnBrk="1" hangingPunct="1"/>
            <a:r>
              <a:rPr lang="en-US" altLang="en-US" sz="4400" b="1" kern="1200" dirty="0">
                <a:solidFill>
                  <a:srgbClr val="C00000"/>
                </a:solidFill>
                <a:latin typeface="Arial Nova Cond" panose="020B0506020202020204" pitchFamily="34" charset="0"/>
              </a:rPr>
              <a:t>Brain Development</a:t>
            </a:r>
            <a:br>
              <a:rPr lang="en-US" altLang="en-US" dirty="0"/>
            </a:br>
            <a:r>
              <a:rPr lang="en-US" altLang="en-US" sz="2000" b="1" dirty="0">
                <a:solidFill>
                  <a:srgbClr val="000000"/>
                </a:solidFill>
              </a:rPr>
              <a:t>Teen Drinking and Driving</a:t>
            </a:r>
          </a:p>
        </p:txBody>
      </p:sp>
      <p:sp>
        <p:nvSpPr>
          <p:cNvPr id="9" name="Rectangle 8">
            <a:extLst>
              <a:ext uri="{FF2B5EF4-FFF2-40B4-BE49-F238E27FC236}">
                <a16:creationId xmlns:a16="http://schemas.microsoft.com/office/drawing/2014/main" id="{C0697B18-F69F-465C-9069-D1BE34A247F7}"/>
              </a:ext>
            </a:extLst>
          </p:cNvPr>
          <p:cNvSpPr/>
          <p:nvPr/>
        </p:nvSpPr>
        <p:spPr>
          <a:xfrm>
            <a:off x="1315453" y="1619591"/>
            <a:ext cx="9785684" cy="4330416"/>
          </a:xfrm>
          <a:prstGeom prst="rect">
            <a:avLst/>
          </a:prstGeom>
        </p:spPr>
        <p:txBody>
          <a:bodyPr wrap="square">
            <a:spAutoFit/>
          </a:bodyPr>
          <a:lstStyle/>
          <a:p>
            <a:pPr eaLnBrk="1" hangingPunct="1">
              <a:lnSpc>
                <a:spcPct val="90000"/>
              </a:lnSpc>
              <a:defRPr/>
            </a:pPr>
            <a:endParaRPr lang="en-US" sz="1200" dirty="0"/>
          </a:p>
          <a:p>
            <a:pPr eaLnBrk="1" hangingPunct="1">
              <a:lnSpc>
                <a:spcPct val="90000"/>
              </a:lnSpc>
              <a:defRPr/>
            </a:pPr>
            <a:r>
              <a:rPr lang="en-US" sz="2800" dirty="0"/>
              <a:t>Among male drivers between 15 and 20 years of age who were involved in fatal crashes in 2010, 39% were speeding at the time of the crash and 25% had been drinking</a:t>
            </a:r>
            <a:r>
              <a:rPr lang="en-US" dirty="0"/>
              <a:t>.</a:t>
            </a:r>
          </a:p>
          <a:p>
            <a:pPr eaLnBrk="1" hangingPunct="1">
              <a:lnSpc>
                <a:spcPct val="90000"/>
              </a:lnSpc>
              <a:defRPr/>
            </a:pPr>
            <a:endParaRPr lang="en-US" dirty="0"/>
          </a:p>
          <a:p>
            <a:pPr eaLnBrk="1" hangingPunct="1">
              <a:lnSpc>
                <a:spcPct val="90000"/>
              </a:lnSpc>
              <a:defRPr/>
            </a:pPr>
            <a:r>
              <a:rPr lang="en-US" i="1" dirty="0"/>
              <a:t>-National Highway Traffic Safety Administration (NHTSA), Dept. of Transportation (US).</a:t>
            </a:r>
          </a:p>
          <a:p>
            <a:pPr eaLnBrk="1" hangingPunct="1">
              <a:lnSpc>
                <a:spcPct val="90000"/>
              </a:lnSpc>
              <a:defRPr/>
            </a:pPr>
            <a:endParaRPr lang="en-US" sz="1200" dirty="0"/>
          </a:p>
          <a:p>
            <a:pPr eaLnBrk="1" hangingPunct="1">
              <a:lnSpc>
                <a:spcPct val="90000"/>
              </a:lnSpc>
              <a:defRPr/>
            </a:pPr>
            <a:endParaRPr lang="en-US" sz="1200" dirty="0"/>
          </a:p>
          <a:p>
            <a:pPr eaLnBrk="1" hangingPunct="1">
              <a:lnSpc>
                <a:spcPct val="90000"/>
              </a:lnSpc>
              <a:defRPr/>
            </a:pPr>
            <a:endParaRPr lang="en-US" sz="1200" dirty="0"/>
          </a:p>
          <a:p>
            <a:pPr eaLnBrk="1" hangingPunct="1">
              <a:lnSpc>
                <a:spcPct val="90000"/>
              </a:lnSpc>
              <a:defRPr/>
            </a:pPr>
            <a:r>
              <a:rPr lang="en-US" sz="2800" dirty="0"/>
              <a:t>At all levels of blood alcohol concentration (BAC), the risk of involvement in a motor vehicle crash is greater for teens than for older drivers</a:t>
            </a:r>
            <a:r>
              <a:rPr lang="en-US" dirty="0"/>
              <a:t>.</a:t>
            </a:r>
          </a:p>
          <a:p>
            <a:pPr eaLnBrk="1" hangingPunct="1">
              <a:lnSpc>
                <a:spcPct val="90000"/>
              </a:lnSpc>
              <a:defRPr/>
            </a:pPr>
            <a:endParaRPr lang="en-US" dirty="0"/>
          </a:p>
          <a:p>
            <a:pPr eaLnBrk="1" hangingPunct="1">
              <a:lnSpc>
                <a:spcPct val="90000"/>
              </a:lnSpc>
              <a:defRPr/>
            </a:pPr>
            <a:r>
              <a:rPr lang="en-US" i="1" dirty="0"/>
              <a:t>-(</a:t>
            </a:r>
            <a:r>
              <a:rPr lang="en-US" i="1" dirty="0" err="1"/>
              <a:t>Voas</a:t>
            </a:r>
            <a:r>
              <a:rPr lang="en-US" i="1" dirty="0"/>
              <a:t> RB, Torres P, Romano E, Lacey JH. Alcohol-related risk of driver fatalities: an update using 2007 data. J Stud Alcohol Drugs. 2012 May;73(3):341-50.)</a:t>
            </a:r>
          </a:p>
        </p:txBody>
      </p:sp>
      <p:sp>
        <p:nvSpPr>
          <p:cNvPr id="6" name="TextBox 5">
            <a:extLst>
              <a:ext uri="{FF2B5EF4-FFF2-40B4-BE49-F238E27FC236}">
                <a16:creationId xmlns:a16="http://schemas.microsoft.com/office/drawing/2014/main" id="{DA3785D6-DF49-4477-896C-12BB8B587528}"/>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B71A979-22DB-4686-BE01-25294BD7F23F}"/>
              </a:ext>
            </a:extLst>
          </p:cNvPr>
          <p:cNvSpPr>
            <a:spLocks noGrp="1"/>
          </p:cNvSpPr>
          <p:nvPr>
            <p:ph type="title"/>
          </p:nvPr>
        </p:nvSpPr>
        <p:spPr>
          <a:xfrm>
            <a:off x="965518" y="290054"/>
            <a:ext cx="9681844" cy="1143000"/>
          </a:xfrm>
        </p:spPr>
        <p:txBody>
          <a:bodyPr/>
          <a:lstStyle/>
          <a:p>
            <a:r>
              <a:rPr lang="en-US" altLang="en-US" sz="3200" b="1" kern="1200" dirty="0">
                <a:solidFill>
                  <a:srgbClr val="C00000"/>
                </a:solidFill>
                <a:latin typeface="Arial Nova Cond" panose="020B0506020202020204" pitchFamily="34" charset="0"/>
              </a:rPr>
              <a:t>Percentages of Past Year Alcohol Dependence or Abuse </a:t>
            </a:r>
            <a:br>
              <a:rPr lang="en-US" altLang="en-US" sz="3200" b="1" kern="1200" dirty="0">
                <a:solidFill>
                  <a:srgbClr val="C00000"/>
                </a:solidFill>
                <a:latin typeface="Arial Nova Cond" panose="020B0506020202020204" pitchFamily="34" charset="0"/>
              </a:rPr>
            </a:br>
            <a:r>
              <a:rPr lang="en-US" altLang="en-US" sz="3200" b="1" kern="1200" dirty="0">
                <a:solidFill>
                  <a:srgbClr val="C00000"/>
                </a:solidFill>
                <a:latin typeface="Arial Nova Cond" panose="020B0506020202020204" pitchFamily="34" charset="0"/>
              </a:rPr>
              <a:t>Among Adults Aged 21 or Older, by Age of First Use </a:t>
            </a:r>
            <a:br>
              <a:rPr lang="en-US" altLang="en-US" sz="3200" b="1" kern="1200" dirty="0">
                <a:solidFill>
                  <a:srgbClr val="C00000"/>
                </a:solidFill>
                <a:latin typeface="Arial Nova Cond" panose="020B0506020202020204" pitchFamily="34" charset="0"/>
              </a:rPr>
            </a:br>
            <a:r>
              <a:rPr lang="en-US" altLang="en-US" sz="2000" b="1" kern="1200" dirty="0">
                <a:solidFill>
                  <a:schemeClr val="tx1"/>
                </a:solidFill>
                <a:latin typeface="Arial Nova Cond" panose="020B0506020202020204" pitchFamily="34" charset="0"/>
              </a:rPr>
              <a:t>(SAMHSA, 2004)</a:t>
            </a:r>
          </a:p>
        </p:txBody>
      </p:sp>
      <p:sp>
        <p:nvSpPr>
          <p:cNvPr id="33796" name="Text Box 4">
            <a:extLst>
              <a:ext uri="{FF2B5EF4-FFF2-40B4-BE49-F238E27FC236}">
                <a16:creationId xmlns:a16="http://schemas.microsoft.com/office/drawing/2014/main" id="{E07354CD-45BC-4BC1-9EA8-76E685423250}"/>
              </a:ext>
            </a:extLst>
          </p:cNvPr>
          <p:cNvSpPr txBox="1">
            <a:spLocks noChangeArrowheads="1"/>
          </p:cNvSpPr>
          <p:nvPr/>
        </p:nvSpPr>
        <p:spPr bwMode="auto">
          <a:xfrm>
            <a:off x="4343400" y="6019801"/>
            <a:ext cx="3422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en-US" altLang="en-US" sz="2400" b="1">
                <a:latin typeface="Tahoma" panose="020B0604030504040204" pitchFamily="34" charset="0"/>
              </a:rPr>
              <a:t>Age Started Drinking</a:t>
            </a:r>
          </a:p>
        </p:txBody>
      </p:sp>
      <p:sp>
        <p:nvSpPr>
          <p:cNvPr id="33797" name="Text Box 5">
            <a:extLst>
              <a:ext uri="{FF2B5EF4-FFF2-40B4-BE49-F238E27FC236}">
                <a16:creationId xmlns:a16="http://schemas.microsoft.com/office/drawing/2014/main" id="{F337790B-93B7-4D5A-8AE3-120FBC0359F1}"/>
              </a:ext>
            </a:extLst>
          </p:cNvPr>
          <p:cNvSpPr txBox="1">
            <a:spLocks noChangeArrowheads="1"/>
          </p:cNvSpPr>
          <p:nvPr/>
        </p:nvSpPr>
        <p:spPr bwMode="auto">
          <a:xfrm rot="16200000">
            <a:off x="-254475" y="3421856"/>
            <a:ext cx="1373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en-US" altLang="en-US" sz="2400" b="1" dirty="0">
                <a:latin typeface="Tahoma" panose="020B0604030504040204" pitchFamily="34" charset="0"/>
              </a:rPr>
              <a:t>Percent</a:t>
            </a:r>
          </a:p>
        </p:txBody>
      </p:sp>
      <p:pic>
        <p:nvPicPr>
          <p:cNvPr id="4" name="Chart Placeholder 3">
            <a:extLst>
              <a:ext uri="{FF2B5EF4-FFF2-40B4-BE49-F238E27FC236}">
                <a16:creationId xmlns:a16="http://schemas.microsoft.com/office/drawing/2014/main" id="{178BCD68-B5FB-4A20-9C66-59B0FC57FC32}"/>
              </a:ext>
            </a:extLst>
          </p:cNvPr>
          <p:cNvPicPr>
            <a:picLocks noGrp="1" noChangeAspect="1"/>
          </p:cNvPicPr>
          <p:nvPr>
            <p:ph type="chart" idx="1"/>
          </p:nvPr>
        </p:nvPicPr>
        <p:blipFill rotWithShape="1">
          <a:blip r:embed="rId3"/>
          <a:srcRect r="21528" b="17901"/>
          <a:stretch/>
        </p:blipFill>
        <p:spPr>
          <a:xfrm>
            <a:off x="609600" y="1690836"/>
            <a:ext cx="10393680" cy="4305610"/>
          </a:xfrm>
          <a:prstGeom prst="rect">
            <a:avLst/>
          </a:prstGeom>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D63276-2AED-48D2-9D6C-D84DFE78DF8A}"/>
              </a:ext>
            </a:extLst>
          </p:cNvPr>
          <p:cNvSpPr>
            <a:spLocks noGrp="1"/>
          </p:cNvSpPr>
          <p:nvPr>
            <p:ph type="sldNum" sz="quarter" idx="12"/>
          </p:nvPr>
        </p:nvSpPr>
        <p:spPr/>
        <p:txBody>
          <a:bodyPr/>
          <a:lstStyle/>
          <a:p>
            <a:fld id="{8573A507-03A8-4532-A7EE-536E3F616D37}" type="slidenum">
              <a:rPr lang="en-US" altLang="en-US" smtClean="0"/>
              <a:pPr/>
              <a:t>28</a:t>
            </a:fld>
            <a:endParaRPr lang="en-US" altLang="en-US"/>
          </a:p>
        </p:txBody>
      </p:sp>
      <p:pic>
        <p:nvPicPr>
          <p:cNvPr id="7" name="Picture 6">
            <a:extLst>
              <a:ext uri="{FF2B5EF4-FFF2-40B4-BE49-F238E27FC236}">
                <a16:creationId xmlns:a16="http://schemas.microsoft.com/office/drawing/2014/main" id="{F30B1738-443C-4D54-992D-DAEF2583872A}"/>
              </a:ext>
            </a:extLst>
          </p:cNvPr>
          <p:cNvPicPr>
            <a:picLocks noChangeAspect="1"/>
          </p:cNvPicPr>
          <p:nvPr/>
        </p:nvPicPr>
        <p:blipFill>
          <a:blip r:embed="rId2"/>
          <a:stretch>
            <a:fillRect/>
          </a:stretch>
        </p:blipFill>
        <p:spPr>
          <a:xfrm>
            <a:off x="381000" y="274639"/>
            <a:ext cx="11201400" cy="5766397"/>
          </a:xfrm>
          <a:prstGeom prst="rect">
            <a:avLst/>
          </a:prstGeom>
        </p:spPr>
      </p:pic>
    </p:spTree>
    <p:extLst>
      <p:ext uri="{BB962C8B-B14F-4D97-AF65-F5344CB8AC3E}">
        <p14:creationId xmlns:p14="http://schemas.microsoft.com/office/powerpoint/2010/main" val="37290484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7C861CD-5585-4E57-A723-5D57EA79F089}"/>
              </a:ext>
            </a:extLst>
          </p:cNvPr>
          <p:cNvSpPr>
            <a:spLocks noGrp="1"/>
          </p:cNvSpPr>
          <p:nvPr>
            <p:ph type="title"/>
          </p:nvPr>
        </p:nvSpPr>
        <p:spPr>
          <a:xfrm>
            <a:off x="125553" y="299486"/>
            <a:ext cx="11083063" cy="1143000"/>
          </a:xfrm>
        </p:spPr>
        <p:txBody>
          <a:bodyPr/>
          <a:lstStyle/>
          <a:p>
            <a:pPr eaLnBrk="1" hangingPunct="1"/>
            <a:r>
              <a:rPr lang="en-US" altLang="en-US" sz="3200" b="1" kern="1200" dirty="0">
                <a:solidFill>
                  <a:srgbClr val="C00000"/>
                </a:solidFill>
                <a:latin typeface="Arial Nova Cond" panose="020B0506020202020204" pitchFamily="34" charset="0"/>
              </a:rPr>
              <a:t>Marijuana Binds Cannabinoid Receptors Located Throughout the Brain  (source NIDA) </a:t>
            </a:r>
            <a:br>
              <a:rPr lang="en-US" altLang="en-US" sz="3200" b="1" kern="1200" dirty="0">
                <a:solidFill>
                  <a:srgbClr val="C00000"/>
                </a:solidFill>
                <a:latin typeface="Arial Nova Cond" panose="020B0506020202020204" pitchFamily="34" charset="0"/>
              </a:rPr>
            </a:br>
            <a:r>
              <a:rPr lang="en-US" altLang="en-US" sz="3200" b="1" kern="1200" dirty="0">
                <a:solidFill>
                  <a:srgbClr val="C00000"/>
                </a:solidFill>
                <a:latin typeface="Arial Nova Cond" panose="020B0506020202020204" pitchFamily="34" charset="0"/>
              </a:rPr>
              <a:t>  </a:t>
            </a:r>
          </a:p>
        </p:txBody>
      </p:sp>
      <p:grpSp>
        <p:nvGrpSpPr>
          <p:cNvPr id="35843" name="Group 997">
            <a:extLst>
              <a:ext uri="{FF2B5EF4-FFF2-40B4-BE49-F238E27FC236}">
                <a16:creationId xmlns:a16="http://schemas.microsoft.com/office/drawing/2014/main" id="{9F7852B7-0795-4F02-A130-CC6370F9DB27}"/>
              </a:ext>
            </a:extLst>
          </p:cNvPr>
          <p:cNvGrpSpPr>
            <a:grpSpLocks/>
          </p:cNvGrpSpPr>
          <p:nvPr/>
        </p:nvGrpSpPr>
        <p:grpSpPr bwMode="auto">
          <a:xfrm>
            <a:off x="2875826" y="1227234"/>
            <a:ext cx="9316174" cy="5551488"/>
            <a:chOff x="3629906" y="1685540"/>
            <a:chExt cx="6545139" cy="4921635"/>
          </a:xfrm>
        </p:grpSpPr>
        <p:pic>
          <p:nvPicPr>
            <p:cNvPr id="35846" name="Picture 2" descr="slide-2.jpg                                                    00005663&#10;G3 Hard Drive                  B32A2BC5:">
              <a:extLst>
                <a:ext uri="{FF2B5EF4-FFF2-40B4-BE49-F238E27FC236}">
                  <a16:creationId xmlns:a16="http://schemas.microsoft.com/office/drawing/2014/main" id="{4615260F-AE9B-4340-BFFE-B874EBF333BF}"/>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3629906" y="1685540"/>
              <a:ext cx="6545139" cy="492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4">
              <a:extLst>
                <a:ext uri="{FF2B5EF4-FFF2-40B4-BE49-F238E27FC236}">
                  <a16:creationId xmlns:a16="http://schemas.microsoft.com/office/drawing/2014/main" id="{1BDA91D1-D3BC-4768-9AA5-93FCC0D27D53}"/>
                </a:ext>
              </a:extLst>
            </p:cNvPr>
            <p:cNvSpPr txBox="1">
              <a:spLocks noChangeArrowheads="1"/>
            </p:cNvSpPr>
            <p:nvPr/>
          </p:nvSpPr>
          <p:spPr bwMode="auto">
            <a:xfrm>
              <a:off x="8482013" y="31797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48" name="Text Box 5">
              <a:extLst>
                <a:ext uri="{FF2B5EF4-FFF2-40B4-BE49-F238E27FC236}">
                  <a16:creationId xmlns:a16="http://schemas.microsoft.com/office/drawing/2014/main" id="{52E4194B-E4C3-4606-981A-404EC867A38D}"/>
                </a:ext>
              </a:extLst>
            </p:cNvPr>
            <p:cNvSpPr txBox="1">
              <a:spLocks noChangeArrowheads="1"/>
            </p:cNvSpPr>
            <p:nvPr/>
          </p:nvSpPr>
          <p:spPr bwMode="auto">
            <a:xfrm>
              <a:off x="8221664" y="28813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49" name="Text Box 6">
              <a:extLst>
                <a:ext uri="{FF2B5EF4-FFF2-40B4-BE49-F238E27FC236}">
                  <a16:creationId xmlns:a16="http://schemas.microsoft.com/office/drawing/2014/main" id="{2FC5703F-4743-437F-95B3-9D068466AEF2}"/>
                </a:ext>
              </a:extLst>
            </p:cNvPr>
            <p:cNvSpPr txBox="1">
              <a:spLocks noChangeArrowheads="1"/>
            </p:cNvSpPr>
            <p:nvPr/>
          </p:nvSpPr>
          <p:spPr bwMode="auto">
            <a:xfrm>
              <a:off x="8359775" y="30495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0" name="Text Box 7">
              <a:extLst>
                <a:ext uri="{FF2B5EF4-FFF2-40B4-BE49-F238E27FC236}">
                  <a16:creationId xmlns:a16="http://schemas.microsoft.com/office/drawing/2014/main" id="{1B904FAB-5740-4BE4-9ECA-998D35CFA6EC}"/>
                </a:ext>
              </a:extLst>
            </p:cNvPr>
            <p:cNvSpPr txBox="1">
              <a:spLocks noChangeArrowheads="1"/>
            </p:cNvSpPr>
            <p:nvPr/>
          </p:nvSpPr>
          <p:spPr bwMode="auto">
            <a:xfrm>
              <a:off x="8445502" y="30495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1" name="Text Box 8">
              <a:extLst>
                <a:ext uri="{FF2B5EF4-FFF2-40B4-BE49-F238E27FC236}">
                  <a16:creationId xmlns:a16="http://schemas.microsoft.com/office/drawing/2014/main" id="{35BBBC3B-21E9-440E-89C7-37FAE4D81CAF}"/>
                </a:ext>
              </a:extLst>
            </p:cNvPr>
            <p:cNvSpPr txBox="1">
              <a:spLocks noChangeArrowheads="1"/>
            </p:cNvSpPr>
            <p:nvPr/>
          </p:nvSpPr>
          <p:spPr bwMode="auto">
            <a:xfrm>
              <a:off x="8315326" y="29352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2" name="Text Box 9">
              <a:extLst>
                <a:ext uri="{FF2B5EF4-FFF2-40B4-BE49-F238E27FC236}">
                  <a16:creationId xmlns:a16="http://schemas.microsoft.com/office/drawing/2014/main" id="{BDDA6F9C-CC5B-4BC3-A30D-59AE1C812D91}"/>
                </a:ext>
              </a:extLst>
            </p:cNvPr>
            <p:cNvSpPr txBox="1">
              <a:spLocks noChangeArrowheads="1"/>
            </p:cNvSpPr>
            <p:nvPr/>
          </p:nvSpPr>
          <p:spPr bwMode="auto">
            <a:xfrm>
              <a:off x="4600575" y="35004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3" name="Text Box 10">
              <a:extLst>
                <a:ext uri="{FF2B5EF4-FFF2-40B4-BE49-F238E27FC236}">
                  <a16:creationId xmlns:a16="http://schemas.microsoft.com/office/drawing/2014/main" id="{7CBEF108-238D-43DA-BAC6-34752D413300}"/>
                </a:ext>
              </a:extLst>
            </p:cNvPr>
            <p:cNvSpPr txBox="1">
              <a:spLocks noChangeArrowheads="1"/>
            </p:cNvSpPr>
            <p:nvPr/>
          </p:nvSpPr>
          <p:spPr bwMode="auto">
            <a:xfrm>
              <a:off x="4635499" y="34798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4" name="Text Box 11">
              <a:extLst>
                <a:ext uri="{FF2B5EF4-FFF2-40B4-BE49-F238E27FC236}">
                  <a16:creationId xmlns:a16="http://schemas.microsoft.com/office/drawing/2014/main" id="{36623CB5-D48C-4947-B3D9-333F4F6EFB0B}"/>
                </a:ext>
              </a:extLst>
            </p:cNvPr>
            <p:cNvSpPr txBox="1">
              <a:spLocks noChangeArrowheads="1"/>
            </p:cNvSpPr>
            <p:nvPr/>
          </p:nvSpPr>
          <p:spPr bwMode="auto">
            <a:xfrm>
              <a:off x="4678363" y="3398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5" name="Text Box 12">
              <a:extLst>
                <a:ext uri="{FF2B5EF4-FFF2-40B4-BE49-F238E27FC236}">
                  <a16:creationId xmlns:a16="http://schemas.microsoft.com/office/drawing/2014/main" id="{B9E82A0F-D53A-47AE-AE69-539B16F62A0C}"/>
                </a:ext>
              </a:extLst>
            </p:cNvPr>
            <p:cNvSpPr txBox="1">
              <a:spLocks noChangeArrowheads="1"/>
            </p:cNvSpPr>
            <p:nvPr/>
          </p:nvSpPr>
          <p:spPr bwMode="auto">
            <a:xfrm>
              <a:off x="4710113" y="33416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6" name="Text Box 13">
              <a:extLst>
                <a:ext uri="{FF2B5EF4-FFF2-40B4-BE49-F238E27FC236}">
                  <a16:creationId xmlns:a16="http://schemas.microsoft.com/office/drawing/2014/main" id="{1F4692CE-A447-4ED9-B0EF-243A58D3025F}"/>
                </a:ext>
              </a:extLst>
            </p:cNvPr>
            <p:cNvSpPr txBox="1">
              <a:spLocks noChangeArrowheads="1"/>
            </p:cNvSpPr>
            <p:nvPr/>
          </p:nvSpPr>
          <p:spPr bwMode="auto">
            <a:xfrm>
              <a:off x="4613275" y="33607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7" name="Text Box 14">
              <a:extLst>
                <a:ext uri="{FF2B5EF4-FFF2-40B4-BE49-F238E27FC236}">
                  <a16:creationId xmlns:a16="http://schemas.microsoft.com/office/drawing/2014/main" id="{3E795005-2DB2-47B1-85FA-279C02B9CB40}"/>
                </a:ext>
              </a:extLst>
            </p:cNvPr>
            <p:cNvSpPr txBox="1">
              <a:spLocks noChangeArrowheads="1"/>
            </p:cNvSpPr>
            <p:nvPr/>
          </p:nvSpPr>
          <p:spPr bwMode="auto">
            <a:xfrm>
              <a:off x="4576764" y="33035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8" name="Text Box 15">
              <a:extLst>
                <a:ext uri="{FF2B5EF4-FFF2-40B4-BE49-F238E27FC236}">
                  <a16:creationId xmlns:a16="http://schemas.microsoft.com/office/drawing/2014/main" id="{EEEAAD35-629E-489F-B9E4-FD4D7093E845}"/>
                </a:ext>
              </a:extLst>
            </p:cNvPr>
            <p:cNvSpPr txBox="1">
              <a:spLocks noChangeArrowheads="1"/>
            </p:cNvSpPr>
            <p:nvPr/>
          </p:nvSpPr>
          <p:spPr bwMode="auto">
            <a:xfrm>
              <a:off x="4576764" y="318769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59" name="Text Box 16">
              <a:extLst>
                <a:ext uri="{FF2B5EF4-FFF2-40B4-BE49-F238E27FC236}">
                  <a16:creationId xmlns:a16="http://schemas.microsoft.com/office/drawing/2014/main" id="{182BC360-F699-4890-931B-AA6AE2D024D3}"/>
                </a:ext>
              </a:extLst>
            </p:cNvPr>
            <p:cNvSpPr txBox="1">
              <a:spLocks noChangeArrowheads="1"/>
            </p:cNvSpPr>
            <p:nvPr/>
          </p:nvSpPr>
          <p:spPr bwMode="auto">
            <a:xfrm>
              <a:off x="4598988" y="3244851"/>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0" name="Text Box 17">
              <a:extLst>
                <a:ext uri="{FF2B5EF4-FFF2-40B4-BE49-F238E27FC236}">
                  <a16:creationId xmlns:a16="http://schemas.microsoft.com/office/drawing/2014/main" id="{1E5C445B-5BDD-4F69-9B9D-822B7E672FEB}"/>
                </a:ext>
              </a:extLst>
            </p:cNvPr>
            <p:cNvSpPr txBox="1">
              <a:spLocks noChangeArrowheads="1"/>
            </p:cNvSpPr>
            <p:nvPr/>
          </p:nvSpPr>
          <p:spPr bwMode="auto">
            <a:xfrm>
              <a:off x="4613275" y="32146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1" name="Text Box 18">
              <a:extLst>
                <a:ext uri="{FF2B5EF4-FFF2-40B4-BE49-F238E27FC236}">
                  <a16:creationId xmlns:a16="http://schemas.microsoft.com/office/drawing/2014/main" id="{A37740B2-E050-43A6-8CF2-E69E9D8D28B9}"/>
                </a:ext>
              </a:extLst>
            </p:cNvPr>
            <p:cNvSpPr txBox="1">
              <a:spLocks noChangeArrowheads="1"/>
            </p:cNvSpPr>
            <p:nvPr/>
          </p:nvSpPr>
          <p:spPr bwMode="auto">
            <a:xfrm>
              <a:off x="4657725" y="32686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2" name="Text Box 19">
              <a:extLst>
                <a:ext uri="{FF2B5EF4-FFF2-40B4-BE49-F238E27FC236}">
                  <a16:creationId xmlns:a16="http://schemas.microsoft.com/office/drawing/2014/main" id="{949F4EC7-E2E7-4276-88EE-E31A35DF31D2}"/>
                </a:ext>
              </a:extLst>
            </p:cNvPr>
            <p:cNvSpPr txBox="1">
              <a:spLocks noChangeArrowheads="1"/>
            </p:cNvSpPr>
            <p:nvPr/>
          </p:nvSpPr>
          <p:spPr bwMode="auto">
            <a:xfrm>
              <a:off x="4624388" y="33305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3" name="Text Box 20">
              <a:extLst>
                <a:ext uri="{FF2B5EF4-FFF2-40B4-BE49-F238E27FC236}">
                  <a16:creationId xmlns:a16="http://schemas.microsoft.com/office/drawing/2014/main" id="{34B229A2-6EBD-4034-B4E5-4701316B840D}"/>
                </a:ext>
              </a:extLst>
            </p:cNvPr>
            <p:cNvSpPr txBox="1">
              <a:spLocks noChangeArrowheads="1"/>
            </p:cNvSpPr>
            <p:nvPr/>
          </p:nvSpPr>
          <p:spPr bwMode="auto">
            <a:xfrm>
              <a:off x="4718051" y="343058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4" name="Text Box 21">
              <a:extLst>
                <a:ext uri="{FF2B5EF4-FFF2-40B4-BE49-F238E27FC236}">
                  <a16:creationId xmlns:a16="http://schemas.microsoft.com/office/drawing/2014/main" id="{A25678F6-B52E-48C1-BA80-214EA0D70D70}"/>
                </a:ext>
              </a:extLst>
            </p:cNvPr>
            <p:cNvSpPr txBox="1">
              <a:spLocks noChangeArrowheads="1"/>
            </p:cNvSpPr>
            <p:nvPr/>
          </p:nvSpPr>
          <p:spPr bwMode="auto">
            <a:xfrm>
              <a:off x="4740275" y="34575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5" name="Text Box 22">
              <a:extLst>
                <a:ext uri="{FF2B5EF4-FFF2-40B4-BE49-F238E27FC236}">
                  <a16:creationId xmlns:a16="http://schemas.microsoft.com/office/drawing/2014/main" id="{93A440A3-5921-47C0-A064-C21F6D8DA148}"/>
                </a:ext>
              </a:extLst>
            </p:cNvPr>
            <p:cNvSpPr txBox="1">
              <a:spLocks noChangeArrowheads="1"/>
            </p:cNvSpPr>
            <p:nvPr/>
          </p:nvSpPr>
          <p:spPr bwMode="auto">
            <a:xfrm>
              <a:off x="4657725" y="31670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6" name="Text Box 23">
              <a:extLst>
                <a:ext uri="{FF2B5EF4-FFF2-40B4-BE49-F238E27FC236}">
                  <a16:creationId xmlns:a16="http://schemas.microsoft.com/office/drawing/2014/main" id="{555AD938-CE2E-48DC-A336-E73662697BCC}"/>
                </a:ext>
              </a:extLst>
            </p:cNvPr>
            <p:cNvSpPr txBox="1">
              <a:spLocks noChangeArrowheads="1"/>
            </p:cNvSpPr>
            <p:nvPr/>
          </p:nvSpPr>
          <p:spPr bwMode="auto">
            <a:xfrm>
              <a:off x="4600575" y="30162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7" name="Text Box 24">
              <a:extLst>
                <a:ext uri="{FF2B5EF4-FFF2-40B4-BE49-F238E27FC236}">
                  <a16:creationId xmlns:a16="http://schemas.microsoft.com/office/drawing/2014/main" id="{ACE44EF3-E673-41C9-A98F-1E3AAA664C5C}"/>
                </a:ext>
              </a:extLst>
            </p:cNvPr>
            <p:cNvSpPr txBox="1">
              <a:spLocks noChangeArrowheads="1"/>
            </p:cNvSpPr>
            <p:nvPr/>
          </p:nvSpPr>
          <p:spPr bwMode="auto">
            <a:xfrm>
              <a:off x="4629151" y="28829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8" name="Text Box 25">
              <a:extLst>
                <a:ext uri="{FF2B5EF4-FFF2-40B4-BE49-F238E27FC236}">
                  <a16:creationId xmlns:a16="http://schemas.microsoft.com/office/drawing/2014/main" id="{AF08016A-0957-44BA-8015-85B392ECDC24}"/>
                </a:ext>
              </a:extLst>
            </p:cNvPr>
            <p:cNvSpPr txBox="1">
              <a:spLocks noChangeArrowheads="1"/>
            </p:cNvSpPr>
            <p:nvPr/>
          </p:nvSpPr>
          <p:spPr bwMode="auto">
            <a:xfrm>
              <a:off x="4657725" y="309086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69" name="Text Box 26">
              <a:extLst>
                <a:ext uri="{FF2B5EF4-FFF2-40B4-BE49-F238E27FC236}">
                  <a16:creationId xmlns:a16="http://schemas.microsoft.com/office/drawing/2014/main" id="{3502FA36-BD1B-4077-97E2-048533D656C9}"/>
                </a:ext>
              </a:extLst>
            </p:cNvPr>
            <p:cNvSpPr txBox="1">
              <a:spLocks noChangeArrowheads="1"/>
            </p:cNvSpPr>
            <p:nvPr/>
          </p:nvSpPr>
          <p:spPr bwMode="auto">
            <a:xfrm>
              <a:off x="4745038" y="318769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0" name="Text Box 27">
              <a:extLst>
                <a:ext uri="{FF2B5EF4-FFF2-40B4-BE49-F238E27FC236}">
                  <a16:creationId xmlns:a16="http://schemas.microsoft.com/office/drawing/2014/main" id="{8A6B2EFE-1045-4D5F-AD6D-D90207E74CDF}"/>
                </a:ext>
              </a:extLst>
            </p:cNvPr>
            <p:cNvSpPr txBox="1">
              <a:spLocks noChangeArrowheads="1"/>
            </p:cNvSpPr>
            <p:nvPr/>
          </p:nvSpPr>
          <p:spPr bwMode="auto">
            <a:xfrm>
              <a:off x="4819650" y="3297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1" name="Text Box 28">
              <a:extLst>
                <a:ext uri="{FF2B5EF4-FFF2-40B4-BE49-F238E27FC236}">
                  <a16:creationId xmlns:a16="http://schemas.microsoft.com/office/drawing/2014/main" id="{88524C68-99EF-4FCB-AB8B-4F07814FB28D}"/>
                </a:ext>
              </a:extLst>
            </p:cNvPr>
            <p:cNvSpPr txBox="1">
              <a:spLocks noChangeArrowheads="1"/>
            </p:cNvSpPr>
            <p:nvPr/>
          </p:nvSpPr>
          <p:spPr bwMode="auto">
            <a:xfrm>
              <a:off x="4849814" y="34036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2" name="Text Box 29">
              <a:extLst>
                <a:ext uri="{FF2B5EF4-FFF2-40B4-BE49-F238E27FC236}">
                  <a16:creationId xmlns:a16="http://schemas.microsoft.com/office/drawing/2014/main" id="{2BCF34DB-383E-4E76-99D4-858C496D0B4A}"/>
                </a:ext>
              </a:extLst>
            </p:cNvPr>
            <p:cNvSpPr txBox="1">
              <a:spLocks noChangeArrowheads="1"/>
            </p:cNvSpPr>
            <p:nvPr/>
          </p:nvSpPr>
          <p:spPr bwMode="auto">
            <a:xfrm>
              <a:off x="4856163" y="32877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3" name="Text Box 30">
              <a:extLst>
                <a:ext uri="{FF2B5EF4-FFF2-40B4-BE49-F238E27FC236}">
                  <a16:creationId xmlns:a16="http://schemas.microsoft.com/office/drawing/2014/main" id="{038461A5-52CF-489A-8714-461ADEF424DA}"/>
                </a:ext>
              </a:extLst>
            </p:cNvPr>
            <p:cNvSpPr txBox="1">
              <a:spLocks noChangeArrowheads="1"/>
            </p:cNvSpPr>
            <p:nvPr/>
          </p:nvSpPr>
          <p:spPr bwMode="auto">
            <a:xfrm>
              <a:off x="4902200" y="33305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4" name="Text Box 31">
              <a:extLst>
                <a:ext uri="{FF2B5EF4-FFF2-40B4-BE49-F238E27FC236}">
                  <a16:creationId xmlns:a16="http://schemas.microsoft.com/office/drawing/2014/main" id="{B1AB7EB4-1725-4040-A079-F2BE6C2A981F}"/>
                </a:ext>
              </a:extLst>
            </p:cNvPr>
            <p:cNvSpPr txBox="1">
              <a:spLocks noChangeArrowheads="1"/>
            </p:cNvSpPr>
            <p:nvPr/>
          </p:nvSpPr>
          <p:spPr bwMode="auto">
            <a:xfrm>
              <a:off x="4959349" y="33178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5" name="Text Box 32">
              <a:extLst>
                <a:ext uri="{FF2B5EF4-FFF2-40B4-BE49-F238E27FC236}">
                  <a16:creationId xmlns:a16="http://schemas.microsoft.com/office/drawing/2014/main" id="{7978E0FF-82DD-4A70-B6C2-34FF47650F01}"/>
                </a:ext>
              </a:extLst>
            </p:cNvPr>
            <p:cNvSpPr txBox="1">
              <a:spLocks noChangeArrowheads="1"/>
            </p:cNvSpPr>
            <p:nvPr/>
          </p:nvSpPr>
          <p:spPr bwMode="auto">
            <a:xfrm>
              <a:off x="4986339" y="3263901"/>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6" name="Text Box 33">
              <a:extLst>
                <a:ext uri="{FF2B5EF4-FFF2-40B4-BE49-F238E27FC236}">
                  <a16:creationId xmlns:a16="http://schemas.microsoft.com/office/drawing/2014/main" id="{8859CB50-11A1-4992-8B74-58416A916E2A}"/>
                </a:ext>
              </a:extLst>
            </p:cNvPr>
            <p:cNvSpPr txBox="1">
              <a:spLocks noChangeArrowheads="1"/>
            </p:cNvSpPr>
            <p:nvPr/>
          </p:nvSpPr>
          <p:spPr bwMode="auto">
            <a:xfrm>
              <a:off x="5006976" y="3311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7" name="Text Box 34">
              <a:extLst>
                <a:ext uri="{FF2B5EF4-FFF2-40B4-BE49-F238E27FC236}">
                  <a16:creationId xmlns:a16="http://schemas.microsoft.com/office/drawing/2014/main" id="{A01B829D-B0F2-4785-A00E-B6FAF34C0B5F}"/>
                </a:ext>
              </a:extLst>
            </p:cNvPr>
            <p:cNvSpPr txBox="1">
              <a:spLocks noChangeArrowheads="1"/>
            </p:cNvSpPr>
            <p:nvPr/>
          </p:nvSpPr>
          <p:spPr bwMode="auto">
            <a:xfrm>
              <a:off x="4776787" y="31750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8" name="Text Box 35">
              <a:extLst>
                <a:ext uri="{FF2B5EF4-FFF2-40B4-BE49-F238E27FC236}">
                  <a16:creationId xmlns:a16="http://schemas.microsoft.com/office/drawing/2014/main" id="{F5B07835-0EF6-43F0-A93B-37A5E2A3A79A}"/>
                </a:ext>
              </a:extLst>
            </p:cNvPr>
            <p:cNvSpPr txBox="1">
              <a:spLocks noChangeArrowheads="1"/>
            </p:cNvSpPr>
            <p:nvPr/>
          </p:nvSpPr>
          <p:spPr bwMode="auto">
            <a:xfrm>
              <a:off x="4886326" y="32607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79" name="Text Box 36">
              <a:extLst>
                <a:ext uri="{FF2B5EF4-FFF2-40B4-BE49-F238E27FC236}">
                  <a16:creationId xmlns:a16="http://schemas.microsoft.com/office/drawing/2014/main" id="{3A83DFF7-22E8-44EE-9535-3668CDA52DE5}"/>
                </a:ext>
              </a:extLst>
            </p:cNvPr>
            <p:cNvSpPr txBox="1">
              <a:spLocks noChangeArrowheads="1"/>
            </p:cNvSpPr>
            <p:nvPr/>
          </p:nvSpPr>
          <p:spPr bwMode="auto">
            <a:xfrm>
              <a:off x="4884738" y="31797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0" name="Text Box 37">
              <a:extLst>
                <a:ext uri="{FF2B5EF4-FFF2-40B4-BE49-F238E27FC236}">
                  <a16:creationId xmlns:a16="http://schemas.microsoft.com/office/drawing/2014/main" id="{91966CB7-E82C-42B3-B212-5B62ACC49A0F}"/>
                </a:ext>
              </a:extLst>
            </p:cNvPr>
            <p:cNvSpPr txBox="1">
              <a:spLocks noChangeArrowheads="1"/>
            </p:cNvSpPr>
            <p:nvPr/>
          </p:nvSpPr>
          <p:spPr bwMode="auto">
            <a:xfrm>
              <a:off x="4881563" y="309721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1" name="Text Box 38">
              <a:extLst>
                <a:ext uri="{FF2B5EF4-FFF2-40B4-BE49-F238E27FC236}">
                  <a16:creationId xmlns:a16="http://schemas.microsoft.com/office/drawing/2014/main" id="{AD199585-3ADC-45DD-8954-E85DDC90E561}"/>
                </a:ext>
              </a:extLst>
            </p:cNvPr>
            <p:cNvSpPr txBox="1">
              <a:spLocks noChangeArrowheads="1"/>
            </p:cNvSpPr>
            <p:nvPr/>
          </p:nvSpPr>
          <p:spPr bwMode="auto">
            <a:xfrm>
              <a:off x="4694238" y="30559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2" name="Text Box 39">
              <a:extLst>
                <a:ext uri="{FF2B5EF4-FFF2-40B4-BE49-F238E27FC236}">
                  <a16:creationId xmlns:a16="http://schemas.microsoft.com/office/drawing/2014/main" id="{2363F53A-ECB2-4A56-BD84-EFD75FB15FCB}"/>
                </a:ext>
              </a:extLst>
            </p:cNvPr>
            <p:cNvSpPr txBox="1">
              <a:spLocks noChangeArrowheads="1"/>
            </p:cNvSpPr>
            <p:nvPr/>
          </p:nvSpPr>
          <p:spPr bwMode="auto">
            <a:xfrm>
              <a:off x="4694238" y="30099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3" name="Text Box 40">
              <a:extLst>
                <a:ext uri="{FF2B5EF4-FFF2-40B4-BE49-F238E27FC236}">
                  <a16:creationId xmlns:a16="http://schemas.microsoft.com/office/drawing/2014/main" id="{8C6BBB8D-8169-4380-AF6F-F6C495944A70}"/>
                </a:ext>
              </a:extLst>
            </p:cNvPr>
            <p:cNvSpPr txBox="1">
              <a:spLocks noChangeArrowheads="1"/>
            </p:cNvSpPr>
            <p:nvPr/>
          </p:nvSpPr>
          <p:spPr bwMode="auto">
            <a:xfrm>
              <a:off x="4722813" y="29749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4" name="Text Box 41">
              <a:extLst>
                <a:ext uri="{FF2B5EF4-FFF2-40B4-BE49-F238E27FC236}">
                  <a16:creationId xmlns:a16="http://schemas.microsoft.com/office/drawing/2014/main" id="{75D20533-ACE2-4B9D-9225-6550DAE54A1A}"/>
                </a:ext>
              </a:extLst>
            </p:cNvPr>
            <p:cNvSpPr txBox="1">
              <a:spLocks noChangeArrowheads="1"/>
            </p:cNvSpPr>
            <p:nvPr/>
          </p:nvSpPr>
          <p:spPr bwMode="auto">
            <a:xfrm>
              <a:off x="4751388" y="2898776"/>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5" name="Text Box 42">
              <a:extLst>
                <a:ext uri="{FF2B5EF4-FFF2-40B4-BE49-F238E27FC236}">
                  <a16:creationId xmlns:a16="http://schemas.microsoft.com/office/drawing/2014/main" id="{6FE0E8E3-9720-4847-A2F9-908301709BD9}"/>
                </a:ext>
              </a:extLst>
            </p:cNvPr>
            <p:cNvSpPr txBox="1">
              <a:spLocks noChangeArrowheads="1"/>
            </p:cNvSpPr>
            <p:nvPr/>
          </p:nvSpPr>
          <p:spPr bwMode="auto">
            <a:xfrm>
              <a:off x="4694238" y="28733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6" name="Text Box 43">
              <a:extLst>
                <a:ext uri="{FF2B5EF4-FFF2-40B4-BE49-F238E27FC236}">
                  <a16:creationId xmlns:a16="http://schemas.microsoft.com/office/drawing/2014/main" id="{3C1B669F-C830-4713-9743-9051F669485D}"/>
                </a:ext>
              </a:extLst>
            </p:cNvPr>
            <p:cNvSpPr txBox="1">
              <a:spLocks noChangeArrowheads="1"/>
            </p:cNvSpPr>
            <p:nvPr/>
          </p:nvSpPr>
          <p:spPr bwMode="auto">
            <a:xfrm>
              <a:off x="4686300" y="28241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7" name="Text Box 44">
              <a:extLst>
                <a:ext uri="{FF2B5EF4-FFF2-40B4-BE49-F238E27FC236}">
                  <a16:creationId xmlns:a16="http://schemas.microsoft.com/office/drawing/2014/main" id="{AA1360EE-18B3-43AC-B6C4-250C582178FF}"/>
                </a:ext>
              </a:extLst>
            </p:cNvPr>
            <p:cNvSpPr txBox="1">
              <a:spLocks noChangeArrowheads="1"/>
            </p:cNvSpPr>
            <p:nvPr/>
          </p:nvSpPr>
          <p:spPr bwMode="auto">
            <a:xfrm>
              <a:off x="4716462" y="27813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8" name="Text Box 45">
              <a:extLst>
                <a:ext uri="{FF2B5EF4-FFF2-40B4-BE49-F238E27FC236}">
                  <a16:creationId xmlns:a16="http://schemas.microsoft.com/office/drawing/2014/main" id="{A45C9543-F41F-4704-8E1F-939C328C14D8}"/>
                </a:ext>
              </a:extLst>
            </p:cNvPr>
            <p:cNvSpPr txBox="1">
              <a:spLocks noChangeArrowheads="1"/>
            </p:cNvSpPr>
            <p:nvPr/>
          </p:nvSpPr>
          <p:spPr bwMode="auto">
            <a:xfrm>
              <a:off x="4745038" y="3040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89" name="Text Box 46">
              <a:extLst>
                <a:ext uri="{FF2B5EF4-FFF2-40B4-BE49-F238E27FC236}">
                  <a16:creationId xmlns:a16="http://schemas.microsoft.com/office/drawing/2014/main" id="{200FA040-4D0E-48BE-AEB2-3FE961831535}"/>
                </a:ext>
              </a:extLst>
            </p:cNvPr>
            <p:cNvSpPr txBox="1">
              <a:spLocks noChangeArrowheads="1"/>
            </p:cNvSpPr>
            <p:nvPr/>
          </p:nvSpPr>
          <p:spPr bwMode="auto">
            <a:xfrm>
              <a:off x="4803775" y="313531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0" name="Text Box 47">
              <a:extLst>
                <a:ext uri="{FF2B5EF4-FFF2-40B4-BE49-F238E27FC236}">
                  <a16:creationId xmlns:a16="http://schemas.microsoft.com/office/drawing/2014/main" id="{DAB29F40-FC4B-4AAD-BEE5-63C855373783}"/>
                </a:ext>
              </a:extLst>
            </p:cNvPr>
            <p:cNvSpPr txBox="1">
              <a:spLocks noChangeArrowheads="1"/>
            </p:cNvSpPr>
            <p:nvPr/>
          </p:nvSpPr>
          <p:spPr bwMode="auto">
            <a:xfrm>
              <a:off x="4832350" y="30797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1" name="Text Box 48">
              <a:extLst>
                <a:ext uri="{FF2B5EF4-FFF2-40B4-BE49-F238E27FC236}">
                  <a16:creationId xmlns:a16="http://schemas.microsoft.com/office/drawing/2014/main" id="{4A1329F4-0457-4B11-AE0C-80DEFA82E1EA}"/>
                </a:ext>
              </a:extLst>
            </p:cNvPr>
            <p:cNvSpPr txBox="1">
              <a:spLocks noChangeArrowheads="1"/>
            </p:cNvSpPr>
            <p:nvPr/>
          </p:nvSpPr>
          <p:spPr bwMode="auto">
            <a:xfrm>
              <a:off x="4845050" y="29940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2" name="Text Box 49">
              <a:extLst>
                <a:ext uri="{FF2B5EF4-FFF2-40B4-BE49-F238E27FC236}">
                  <a16:creationId xmlns:a16="http://schemas.microsoft.com/office/drawing/2014/main" id="{24D258C1-B940-4D4A-9E1A-7EC3BC709E92}"/>
                </a:ext>
              </a:extLst>
            </p:cNvPr>
            <p:cNvSpPr txBox="1">
              <a:spLocks noChangeArrowheads="1"/>
            </p:cNvSpPr>
            <p:nvPr/>
          </p:nvSpPr>
          <p:spPr bwMode="auto">
            <a:xfrm>
              <a:off x="4792663" y="29479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3" name="Text Box 50">
              <a:extLst>
                <a:ext uri="{FF2B5EF4-FFF2-40B4-BE49-F238E27FC236}">
                  <a16:creationId xmlns:a16="http://schemas.microsoft.com/office/drawing/2014/main" id="{C4273242-435F-4CDB-AFB2-224C2F2CAEEB}"/>
                </a:ext>
              </a:extLst>
            </p:cNvPr>
            <p:cNvSpPr txBox="1">
              <a:spLocks noChangeArrowheads="1"/>
            </p:cNvSpPr>
            <p:nvPr/>
          </p:nvSpPr>
          <p:spPr bwMode="auto">
            <a:xfrm>
              <a:off x="4865688" y="2913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4" name="Text Box 51">
              <a:extLst>
                <a:ext uri="{FF2B5EF4-FFF2-40B4-BE49-F238E27FC236}">
                  <a16:creationId xmlns:a16="http://schemas.microsoft.com/office/drawing/2014/main" id="{067E78CB-2C22-4DFF-A971-8257F759026F}"/>
                </a:ext>
              </a:extLst>
            </p:cNvPr>
            <p:cNvSpPr txBox="1">
              <a:spLocks noChangeArrowheads="1"/>
            </p:cNvSpPr>
            <p:nvPr/>
          </p:nvSpPr>
          <p:spPr bwMode="auto">
            <a:xfrm>
              <a:off x="4899025" y="30273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5" name="Text Box 52">
              <a:extLst>
                <a:ext uri="{FF2B5EF4-FFF2-40B4-BE49-F238E27FC236}">
                  <a16:creationId xmlns:a16="http://schemas.microsoft.com/office/drawing/2014/main" id="{14B971EE-004D-4A41-A5A8-440C78592367}"/>
                </a:ext>
              </a:extLst>
            </p:cNvPr>
            <p:cNvSpPr txBox="1">
              <a:spLocks noChangeArrowheads="1"/>
            </p:cNvSpPr>
            <p:nvPr/>
          </p:nvSpPr>
          <p:spPr bwMode="auto">
            <a:xfrm>
              <a:off x="4933950" y="3163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6" name="Text Box 53">
              <a:extLst>
                <a:ext uri="{FF2B5EF4-FFF2-40B4-BE49-F238E27FC236}">
                  <a16:creationId xmlns:a16="http://schemas.microsoft.com/office/drawing/2014/main" id="{220087C0-3479-453E-93F4-A8425753EA36}"/>
                </a:ext>
              </a:extLst>
            </p:cNvPr>
            <p:cNvSpPr txBox="1">
              <a:spLocks noChangeArrowheads="1"/>
            </p:cNvSpPr>
            <p:nvPr/>
          </p:nvSpPr>
          <p:spPr bwMode="auto">
            <a:xfrm>
              <a:off x="5138738" y="33226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7" name="Text Box 54">
              <a:extLst>
                <a:ext uri="{FF2B5EF4-FFF2-40B4-BE49-F238E27FC236}">
                  <a16:creationId xmlns:a16="http://schemas.microsoft.com/office/drawing/2014/main" id="{143B5075-11F2-4592-9CF9-29E518E568AC}"/>
                </a:ext>
              </a:extLst>
            </p:cNvPr>
            <p:cNvSpPr txBox="1">
              <a:spLocks noChangeArrowheads="1"/>
            </p:cNvSpPr>
            <p:nvPr/>
          </p:nvSpPr>
          <p:spPr bwMode="auto">
            <a:xfrm>
              <a:off x="5149850" y="33718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8" name="Text Box 55">
              <a:extLst>
                <a:ext uri="{FF2B5EF4-FFF2-40B4-BE49-F238E27FC236}">
                  <a16:creationId xmlns:a16="http://schemas.microsoft.com/office/drawing/2014/main" id="{26C729D5-941C-4DF4-94EF-8E888538F1BC}"/>
                </a:ext>
              </a:extLst>
            </p:cNvPr>
            <p:cNvSpPr txBox="1">
              <a:spLocks noChangeArrowheads="1"/>
            </p:cNvSpPr>
            <p:nvPr/>
          </p:nvSpPr>
          <p:spPr bwMode="auto">
            <a:xfrm>
              <a:off x="5045075" y="318769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899" name="Text Box 56">
              <a:extLst>
                <a:ext uri="{FF2B5EF4-FFF2-40B4-BE49-F238E27FC236}">
                  <a16:creationId xmlns:a16="http://schemas.microsoft.com/office/drawing/2014/main" id="{6DEBF654-6801-4B45-9649-4AD895F21382}"/>
                </a:ext>
              </a:extLst>
            </p:cNvPr>
            <p:cNvSpPr txBox="1">
              <a:spLocks noChangeArrowheads="1"/>
            </p:cNvSpPr>
            <p:nvPr/>
          </p:nvSpPr>
          <p:spPr bwMode="auto">
            <a:xfrm>
              <a:off x="4986339" y="309721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0" name="Text Box 57">
              <a:extLst>
                <a:ext uri="{FF2B5EF4-FFF2-40B4-BE49-F238E27FC236}">
                  <a16:creationId xmlns:a16="http://schemas.microsoft.com/office/drawing/2014/main" id="{6F3A626C-7FD0-49F3-94BE-F331B33416BD}"/>
                </a:ext>
              </a:extLst>
            </p:cNvPr>
            <p:cNvSpPr txBox="1">
              <a:spLocks noChangeArrowheads="1"/>
            </p:cNvSpPr>
            <p:nvPr/>
          </p:nvSpPr>
          <p:spPr bwMode="auto">
            <a:xfrm>
              <a:off x="4795837" y="30321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1" name="Text Box 58">
              <a:extLst>
                <a:ext uri="{FF2B5EF4-FFF2-40B4-BE49-F238E27FC236}">
                  <a16:creationId xmlns:a16="http://schemas.microsoft.com/office/drawing/2014/main" id="{70207D2B-5597-4529-8BEA-F69F14A1F0C6}"/>
                </a:ext>
              </a:extLst>
            </p:cNvPr>
            <p:cNvSpPr txBox="1">
              <a:spLocks noChangeArrowheads="1"/>
            </p:cNvSpPr>
            <p:nvPr/>
          </p:nvSpPr>
          <p:spPr bwMode="auto">
            <a:xfrm>
              <a:off x="4957762" y="2989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2" name="Text Box 59">
              <a:extLst>
                <a:ext uri="{FF2B5EF4-FFF2-40B4-BE49-F238E27FC236}">
                  <a16:creationId xmlns:a16="http://schemas.microsoft.com/office/drawing/2014/main" id="{EBA3163E-2E92-401F-82D0-BD5AF1FD6469}"/>
                </a:ext>
              </a:extLst>
            </p:cNvPr>
            <p:cNvSpPr txBox="1">
              <a:spLocks noChangeArrowheads="1"/>
            </p:cNvSpPr>
            <p:nvPr/>
          </p:nvSpPr>
          <p:spPr bwMode="auto">
            <a:xfrm>
              <a:off x="4986339" y="29400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3" name="Text Box 60">
              <a:extLst>
                <a:ext uri="{FF2B5EF4-FFF2-40B4-BE49-F238E27FC236}">
                  <a16:creationId xmlns:a16="http://schemas.microsoft.com/office/drawing/2014/main" id="{EEEA3B8C-6F80-4559-AC93-21E03ED1366B}"/>
                </a:ext>
              </a:extLst>
            </p:cNvPr>
            <p:cNvSpPr txBox="1">
              <a:spLocks noChangeArrowheads="1"/>
            </p:cNvSpPr>
            <p:nvPr/>
          </p:nvSpPr>
          <p:spPr bwMode="auto">
            <a:xfrm>
              <a:off x="5006976" y="3040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4" name="Text Box 61">
              <a:extLst>
                <a:ext uri="{FF2B5EF4-FFF2-40B4-BE49-F238E27FC236}">
                  <a16:creationId xmlns:a16="http://schemas.microsoft.com/office/drawing/2014/main" id="{E2D863A5-11D9-4184-BB42-E13CA2B69695}"/>
                </a:ext>
              </a:extLst>
            </p:cNvPr>
            <p:cNvSpPr txBox="1">
              <a:spLocks noChangeArrowheads="1"/>
            </p:cNvSpPr>
            <p:nvPr/>
          </p:nvSpPr>
          <p:spPr bwMode="auto">
            <a:xfrm>
              <a:off x="5016500" y="307816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5" name="Text Box 62">
              <a:extLst>
                <a:ext uri="{FF2B5EF4-FFF2-40B4-BE49-F238E27FC236}">
                  <a16:creationId xmlns:a16="http://schemas.microsoft.com/office/drawing/2014/main" id="{D974D615-982B-41E5-8290-B886F9CB22AC}"/>
                </a:ext>
              </a:extLst>
            </p:cNvPr>
            <p:cNvSpPr txBox="1">
              <a:spLocks noChangeArrowheads="1"/>
            </p:cNvSpPr>
            <p:nvPr/>
          </p:nvSpPr>
          <p:spPr bwMode="auto">
            <a:xfrm>
              <a:off x="5127624" y="3144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6" name="Text Box 63">
              <a:extLst>
                <a:ext uri="{FF2B5EF4-FFF2-40B4-BE49-F238E27FC236}">
                  <a16:creationId xmlns:a16="http://schemas.microsoft.com/office/drawing/2014/main" id="{266B13EE-0D81-4380-BA6C-C70D10C4E4A5}"/>
                </a:ext>
              </a:extLst>
            </p:cNvPr>
            <p:cNvSpPr txBox="1">
              <a:spLocks noChangeArrowheads="1"/>
            </p:cNvSpPr>
            <p:nvPr/>
          </p:nvSpPr>
          <p:spPr bwMode="auto">
            <a:xfrm>
              <a:off x="5102225" y="31115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7" name="Text Box 64">
              <a:extLst>
                <a:ext uri="{FF2B5EF4-FFF2-40B4-BE49-F238E27FC236}">
                  <a16:creationId xmlns:a16="http://schemas.microsoft.com/office/drawing/2014/main" id="{31DC9027-D71C-41C3-B13D-F6057FD4AACC}"/>
                </a:ext>
              </a:extLst>
            </p:cNvPr>
            <p:cNvSpPr txBox="1">
              <a:spLocks noChangeArrowheads="1"/>
            </p:cNvSpPr>
            <p:nvPr/>
          </p:nvSpPr>
          <p:spPr bwMode="auto">
            <a:xfrm>
              <a:off x="5126036" y="307816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8" name="Text Box 65">
              <a:extLst>
                <a:ext uri="{FF2B5EF4-FFF2-40B4-BE49-F238E27FC236}">
                  <a16:creationId xmlns:a16="http://schemas.microsoft.com/office/drawing/2014/main" id="{A997B3BE-076F-4D61-97D6-B3B72F95B63D}"/>
                </a:ext>
              </a:extLst>
            </p:cNvPr>
            <p:cNvSpPr txBox="1">
              <a:spLocks noChangeArrowheads="1"/>
            </p:cNvSpPr>
            <p:nvPr/>
          </p:nvSpPr>
          <p:spPr bwMode="auto">
            <a:xfrm>
              <a:off x="5153026" y="309721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09" name="Text Box 66">
              <a:extLst>
                <a:ext uri="{FF2B5EF4-FFF2-40B4-BE49-F238E27FC236}">
                  <a16:creationId xmlns:a16="http://schemas.microsoft.com/office/drawing/2014/main" id="{DCEBC39E-AD2E-49CE-8A80-0EA9591E92FB}"/>
                </a:ext>
              </a:extLst>
            </p:cNvPr>
            <p:cNvSpPr txBox="1">
              <a:spLocks noChangeArrowheads="1"/>
            </p:cNvSpPr>
            <p:nvPr/>
          </p:nvSpPr>
          <p:spPr bwMode="auto">
            <a:xfrm>
              <a:off x="5183188" y="3036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0" name="Text Box 67">
              <a:extLst>
                <a:ext uri="{FF2B5EF4-FFF2-40B4-BE49-F238E27FC236}">
                  <a16:creationId xmlns:a16="http://schemas.microsoft.com/office/drawing/2014/main" id="{D85B8FE7-1C57-4367-A697-95FDD75EE071}"/>
                </a:ext>
              </a:extLst>
            </p:cNvPr>
            <p:cNvSpPr txBox="1">
              <a:spLocks noChangeArrowheads="1"/>
            </p:cNvSpPr>
            <p:nvPr/>
          </p:nvSpPr>
          <p:spPr bwMode="auto">
            <a:xfrm>
              <a:off x="5059363" y="28892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1" name="Text Box 68">
              <a:extLst>
                <a:ext uri="{FF2B5EF4-FFF2-40B4-BE49-F238E27FC236}">
                  <a16:creationId xmlns:a16="http://schemas.microsoft.com/office/drawing/2014/main" id="{F189B039-ABDA-4A8D-BEED-2B2F23816DDC}"/>
                </a:ext>
              </a:extLst>
            </p:cNvPr>
            <p:cNvSpPr txBox="1">
              <a:spLocks noChangeArrowheads="1"/>
            </p:cNvSpPr>
            <p:nvPr/>
          </p:nvSpPr>
          <p:spPr bwMode="auto">
            <a:xfrm>
              <a:off x="8362950" y="29987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2" name="Text Box 69">
              <a:extLst>
                <a:ext uri="{FF2B5EF4-FFF2-40B4-BE49-F238E27FC236}">
                  <a16:creationId xmlns:a16="http://schemas.microsoft.com/office/drawing/2014/main" id="{9432DF22-8784-4DBD-AE86-42F47FB81C6B}"/>
                </a:ext>
              </a:extLst>
            </p:cNvPr>
            <p:cNvSpPr txBox="1">
              <a:spLocks noChangeArrowheads="1"/>
            </p:cNvSpPr>
            <p:nvPr/>
          </p:nvSpPr>
          <p:spPr bwMode="auto">
            <a:xfrm>
              <a:off x="8591550" y="29527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3" name="Text Box 70">
              <a:extLst>
                <a:ext uri="{FF2B5EF4-FFF2-40B4-BE49-F238E27FC236}">
                  <a16:creationId xmlns:a16="http://schemas.microsoft.com/office/drawing/2014/main" id="{2FB76F9E-DEBD-4B6A-B599-65486C78E1D1}"/>
                </a:ext>
              </a:extLst>
            </p:cNvPr>
            <p:cNvSpPr txBox="1">
              <a:spLocks noChangeArrowheads="1"/>
            </p:cNvSpPr>
            <p:nvPr/>
          </p:nvSpPr>
          <p:spPr bwMode="auto">
            <a:xfrm>
              <a:off x="8550275" y="29749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4" name="Text Box 71">
              <a:extLst>
                <a:ext uri="{FF2B5EF4-FFF2-40B4-BE49-F238E27FC236}">
                  <a16:creationId xmlns:a16="http://schemas.microsoft.com/office/drawing/2014/main" id="{CAFF1A83-C7F6-4830-9074-DA28DE105817}"/>
                </a:ext>
              </a:extLst>
            </p:cNvPr>
            <p:cNvSpPr txBox="1">
              <a:spLocks noChangeArrowheads="1"/>
            </p:cNvSpPr>
            <p:nvPr/>
          </p:nvSpPr>
          <p:spPr bwMode="auto">
            <a:xfrm>
              <a:off x="8502649" y="2986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5" name="Text Box 72">
              <a:extLst>
                <a:ext uri="{FF2B5EF4-FFF2-40B4-BE49-F238E27FC236}">
                  <a16:creationId xmlns:a16="http://schemas.microsoft.com/office/drawing/2014/main" id="{3A251FED-B8BF-45FA-B118-1ADA9A42784E}"/>
                </a:ext>
              </a:extLst>
            </p:cNvPr>
            <p:cNvSpPr txBox="1">
              <a:spLocks noChangeArrowheads="1"/>
            </p:cNvSpPr>
            <p:nvPr/>
          </p:nvSpPr>
          <p:spPr bwMode="auto">
            <a:xfrm>
              <a:off x="8526463" y="28575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6" name="Text Box 73">
              <a:extLst>
                <a:ext uri="{FF2B5EF4-FFF2-40B4-BE49-F238E27FC236}">
                  <a16:creationId xmlns:a16="http://schemas.microsoft.com/office/drawing/2014/main" id="{E59DBE14-A3D0-4689-ADFD-7498A5E33507}"/>
                </a:ext>
              </a:extLst>
            </p:cNvPr>
            <p:cNvSpPr txBox="1">
              <a:spLocks noChangeArrowheads="1"/>
            </p:cNvSpPr>
            <p:nvPr/>
          </p:nvSpPr>
          <p:spPr bwMode="auto">
            <a:xfrm>
              <a:off x="8474076" y="28305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7" name="Text Box 74">
              <a:extLst>
                <a:ext uri="{FF2B5EF4-FFF2-40B4-BE49-F238E27FC236}">
                  <a16:creationId xmlns:a16="http://schemas.microsoft.com/office/drawing/2014/main" id="{FE81FA25-B553-45AC-94F9-8B56D257E4CD}"/>
                </a:ext>
              </a:extLst>
            </p:cNvPr>
            <p:cNvSpPr txBox="1">
              <a:spLocks noChangeArrowheads="1"/>
            </p:cNvSpPr>
            <p:nvPr/>
          </p:nvSpPr>
          <p:spPr bwMode="auto">
            <a:xfrm>
              <a:off x="8388350" y="27892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8" name="Text Box 75">
              <a:extLst>
                <a:ext uri="{FF2B5EF4-FFF2-40B4-BE49-F238E27FC236}">
                  <a16:creationId xmlns:a16="http://schemas.microsoft.com/office/drawing/2014/main" id="{3ED13466-68B4-4763-B5DC-2245BDA21868}"/>
                </a:ext>
              </a:extLst>
            </p:cNvPr>
            <p:cNvSpPr txBox="1">
              <a:spLocks noChangeArrowheads="1"/>
            </p:cNvSpPr>
            <p:nvPr/>
          </p:nvSpPr>
          <p:spPr bwMode="auto">
            <a:xfrm>
              <a:off x="8402639" y="28289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19" name="Text Box 76">
              <a:extLst>
                <a:ext uri="{FF2B5EF4-FFF2-40B4-BE49-F238E27FC236}">
                  <a16:creationId xmlns:a16="http://schemas.microsoft.com/office/drawing/2014/main" id="{FF56A554-7472-42DD-AC69-CFA40AD0E21A}"/>
                </a:ext>
              </a:extLst>
            </p:cNvPr>
            <p:cNvSpPr txBox="1">
              <a:spLocks noChangeArrowheads="1"/>
            </p:cNvSpPr>
            <p:nvPr/>
          </p:nvSpPr>
          <p:spPr bwMode="auto">
            <a:xfrm>
              <a:off x="8412163" y="28733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0" name="Text Box 77">
              <a:extLst>
                <a:ext uri="{FF2B5EF4-FFF2-40B4-BE49-F238E27FC236}">
                  <a16:creationId xmlns:a16="http://schemas.microsoft.com/office/drawing/2014/main" id="{3E924C10-7E1A-4761-815F-7B68595A849C}"/>
                </a:ext>
              </a:extLst>
            </p:cNvPr>
            <p:cNvSpPr txBox="1">
              <a:spLocks noChangeArrowheads="1"/>
            </p:cNvSpPr>
            <p:nvPr/>
          </p:nvSpPr>
          <p:spPr bwMode="auto">
            <a:xfrm>
              <a:off x="8283576" y="28813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1" name="Text Box 78">
              <a:extLst>
                <a:ext uri="{FF2B5EF4-FFF2-40B4-BE49-F238E27FC236}">
                  <a16:creationId xmlns:a16="http://schemas.microsoft.com/office/drawing/2014/main" id="{76A7EB66-F560-4325-B537-C9D724616A80}"/>
                </a:ext>
              </a:extLst>
            </p:cNvPr>
            <p:cNvSpPr txBox="1">
              <a:spLocks noChangeArrowheads="1"/>
            </p:cNvSpPr>
            <p:nvPr/>
          </p:nvSpPr>
          <p:spPr bwMode="auto">
            <a:xfrm>
              <a:off x="8347076" y="29003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2" name="Text Box 79">
              <a:extLst>
                <a:ext uri="{FF2B5EF4-FFF2-40B4-BE49-F238E27FC236}">
                  <a16:creationId xmlns:a16="http://schemas.microsoft.com/office/drawing/2014/main" id="{B139C69E-80A4-430E-B833-F73C1664BE86}"/>
                </a:ext>
              </a:extLst>
            </p:cNvPr>
            <p:cNvSpPr txBox="1">
              <a:spLocks noChangeArrowheads="1"/>
            </p:cNvSpPr>
            <p:nvPr/>
          </p:nvSpPr>
          <p:spPr bwMode="auto">
            <a:xfrm>
              <a:off x="4872039" y="2989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3" name="Text Box 80">
              <a:extLst>
                <a:ext uri="{FF2B5EF4-FFF2-40B4-BE49-F238E27FC236}">
                  <a16:creationId xmlns:a16="http://schemas.microsoft.com/office/drawing/2014/main" id="{39D959D9-F2DD-434B-B51C-FD5132893C84}"/>
                </a:ext>
              </a:extLst>
            </p:cNvPr>
            <p:cNvSpPr txBox="1">
              <a:spLocks noChangeArrowheads="1"/>
            </p:cNvSpPr>
            <p:nvPr/>
          </p:nvSpPr>
          <p:spPr bwMode="auto">
            <a:xfrm>
              <a:off x="4902200" y="29638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4" name="Text Box 81">
              <a:extLst>
                <a:ext uri="{FF2B5EF4-FFF2-40B4-BE49-F238E27FC236}">
                  <a16:creationId xmlns:a16="http://schemas.microsoft.com/office/drawing/2014/main" id="{B51F4C15-B60B-48B1-A72F-F792ED57A66C}"/>
                </a:ext>
              </a:extLst>
            </p:cNvPr>
            <p:cNvSpPr txBox="1">
              <a:spLocks noChangeArrowheads="1"/>
            </p:cNvSpPr>
            <p:nvPr/>
          </p:nvSpPr>
          <p:spPr bwMode="auto">
            <a:xfrm>
              <a:off x="4948237" y="28892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5" name="Text Box 82">
              <a:extLst>
                <a:ext uri="{FF2B5EF4-FFF2-40B4-BE49-F238E27FC236}">
                  <a16:creationId xmlns:a16="http://schemas.microsoft.com/office/drawing/2014/main" id="{462B0965-778E-44AC-93E7-17B43E7B99B8}"/>
                </a:ext>
              </a:extLst>
            </p:cNvPr>
            <p:cNvSpPr txBox="1">
              <a:spLocks noChangeArrowheads="1"/>
            </p:cNvSpPr>
            <p:nvPr/>
          </p:nvSpPr>
          <p:spPr bwMode="auto">
            <a:xfrm>
              <a:off x="4981575" y="28305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6" name="Text Box 83">
              <a:extLst>
                <a:ext uri="{FF2B5EF4-FFF2-40B4-BE49-F238E27FC236}">
                  <a16:creationId xmlns:a16="http://schemas.microsoft.com/office/drawing/2014/main" id="{B98A6D81-96C5-413C-A693-866816989F05}"/>
                </a:ext>
              </a:extLst>
            </p:cNvPr>
            <p:cNvSpPr txBox="1">
              <a:spLocks noChangeArrowheads="1"/>
            </p:cNvSpPr>
            <p:nvPr/>
          </p:nvSpPr>
          <p:spPr bwMode="auto">
            <a:xfrm>
              <a:off x="4884738" y="28479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7" name="Text Box 84">
              <a:extLst>
                <a:ext uri="{FF2B5EF4-FFF2-40B4-BE49-F238E27FC236}">
                  <a16:creationId xmlns:a16="http://schemas.microsoft.com/office/drawing/2014/main" id="{FD788E76-1962-4FD3-89B5-4C43F54B7E9F}"/>
                </a:ext>
              </a:extLst>
            </p:cNvPr>
            <p:cNvSpPr txBox="1">
              <a:spLocks noChangeArrowheads="1"/>
            </p:cNvSpPr>
            <p:nvPr/>
          </p:nvSpPr>
          <p:spPr bwMode="auto">
            <a:xfrm>
              <a:off x="4845050" y="27892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8" name="Text Box 85">
              <a:extLst>
                <a:ext uri="{FF2B5EF4-FFF2-40B4-BE49-F238E27FC236}">
                  <a16:creationId xmlns:a16="http://schemas.microsoft.com/office/drawing/2014/main" id="{6463C80A-AF50-4A69-822C-C3407ECA6289}"/>
                </a:ext>
              </a:extLst>
            </p:cNvPr>
            <p:cNvSpPr txBox="1">
              <a:spLocks noChangeArrowheads="1"/>
            </p:cNvSpPr>
            <p:nvPr/>
          </p:nvSpPr>
          <p:spPr bwMode="auto">
            <a:xfrm>
              <a:off x="4872039" y="27305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29" name="Text Box 86">
              <a:extLst>
                <a:ext uri="{FF2B5EF4-FFF2-40B4-BE49-F238E27FC236}">
                  <a16:creationId xmlns:a16="http://schemas.microsoft.com/office/drawing/2014/main" id="{33C7709C-6D31-4758-A937-D4B1315FF924}"/>
                </a:ext>
              </a:extLst>
            </p:cNvPr>
            <p:cNvSpPr txBox="1">
              <a:spLocks noChangeArrowheads="1"/>
            </p:cNvSpPr>
            <p:nvPr/>
          </p:nvSpPr>
          <p:spPr bwMode="auto">
            <a:xfrm>
              <a:off x="4884738" y="27003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0" name="Text Box 87">
              <a:extLst>
                <a:ext uri="{FF2B5EF4-FFF2-40B4-BE49-F238E27FC236}">
                  <a16:creationId xmlns:a16="http://schemas.microsoft.com/office/drawing/2014/main" id="{BC167829-39DB-4AE1-9B02-7DEFBEBCDC8C}"/>
                </a:ext>
              </a:extLst>
            </p:cNvPr>
            <p:cNvSpPr txBox="1">
              <a:spLocks noChangeArrowheads="1"/>
            </p:cNvSpPr>
            <p:nvPr/>
          </p:nvSpPr>
          <p:spPr bwMode="auto">
            <a:xfrm>
              <a:off x="4929189" y="275748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1" name="Text Box 88">
              <a:extLst>
                <a:ext uri="{FF2B5EF4-FFF2-40B4-BE49-F238E27FC236}">
                  <a16:creationId xmlns:a16="http://schemas.microsoft.com/office/drawing/2014/main" id="{B0D4F593-AED4-4818-85DC-D0C73CDB78A6}"/>
                </a:ext>
              </a:extLst>
            </p:cNvPr>
            <p:cNvSpPr txBox="1">
              <a:spLocks noChangeArrowheads="1"/>
            </p:cNvSpPr>
            <p:nvPr/>
          </p:nvSpPr>
          <p:spPr bwMode="auto">
            <a:xfrm>
              <a:off x="4892676" y="2816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2" name="Text Box 89">
              <a:extLst>
                <a:ext uri="{FF2B5EF4-FFF2-40B4-BE49-F238E27FC236}">
                  <a16:creationId xmlns:a16="http://schemas.microsoft.com/office/drawing/2014/main" id="{1AD37F6D-46CC-4061-BF7D-BE3B84CCD798}"/>
                </a:ext>
              </a:extLst>
            </p:cNvPr>
            <p:cNvSpPr txBox="1">
              <a:spLocks noChangeArrowheads="1"/>
            </p:cNvSpPr>
            <p:nvPr/>
          </p:nvSpPr>
          <p:spPr bwMode="auto">
            <a:xfrm>
              <a:off x="4986339" y="2916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3" name="Text Box 90">
              <a:extLst>
                <a:ext uri="{FF2B5EF4-FFF2-40B4-BE49-F238E27FC236}">
                  <a16:creationId xmlns:a16="http://schemas.microsoft.com/office/drawing/2014/main" id="{B0A07305-78C6-43D4-B266-E3A68E432F37}"/>
                </a:ext>
              </a:extLst>
            </p:cNvPr>
            <p:cNvSpPr txBox="1">
              <a:spLocks noChangeArrowheads="1"/>
            </p:cNvSpPr>
            <p:nvPr/>
          </p:nvSpPr>
          <p:spPr bwMode="auto">
            <a:xfrm>
              <a:off x="5008563" y="29479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4" name="Text Box 91">
              <a:extLst>
                <a:ext uri="{FF2B5EF4-FFF2-40B4-BE49-F238E27FC236}">
                  <a16:creationId xmlns:a16="http://schemas.microsoft.com/office/drawing/2014/main" id="{F19A6DBC-15D0-4D4E-A89D-DDA3DBA6DA26}"/>
                </a:ext>
              </a:extLst>
            </p:cNvPr>
            <p:cNvSpPr txBox="1">
              <a:spLocks noChangeArrowheads="1"/>
            </p:cNvSpPr>
            <p:nvPr/>
          </p:nvSpPr>
          <p:spPr bwMode="auto">
            <a:xfrm>
              <a:off x="5272088" y="22860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5" name="Text Box 92">
              <a:extLst>
                <a:ext uri="{FF2B5EF4-FFF2-40B4-BE49-F238E27FC236}">
                  <a16:creationId xmlns:a16="http://schemas.microsoft.com/office/drawing/2014/main" id="{92E3FBE2-ABE4-49C1-BE98-B106C7485E15}"/>
                </a:ext>
              </a:extLst>
            </p:cNvPr>
            <p:cNvSpPr txBox="1">
              <a:spLocks noChangeArrowheads="1"/>
            </p:cNvSpPr>
            <p:nvPr/>
          </p:nvSpPr>
          <p:spPr bwMode="auto">
            <a:xfrm>
              <a:off x="5091113" y="27876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6" name="Text Box 93">
              <a:extLst>
                <a:ext uri="{FF2B5EF4-FFF2-40B4-BE49-F238E27FC236}">
                  <a16:creationId xmlns:a16="http://schemas.microsoft.com/office/drawing/2014/main" id="{929428B2-3A55-4AEA-AFEB-7AB406718149}"/>
                </a:ext>
              </a:extLst>
            </p:cNvPr>
            <p:cNvSpPr txBox="1">
              <a:spLocks noChangeArrowheads="1"/>
            </p:cNvSpPr>
            <p:nvPr/>
          </p:nvSpPr>
          <p:spPr bwMode="auto">
            <a:xfrm>
              <a:off x="5121275" y="28892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7" name="Text Box 94">
              <a:extLst>
                <a:ext uri="{FF2B5EF4-FFF2-40B4-BE49-F238E27FC236}">
                  <a16:creationId xmlns:a16="http://schemas.microsoft.com/office/drawing/2014/main" id="{C00041EA-22F1-4C59-9C7D-C7DC37A43253}"/>
                </a:ext>
              </a:extLst>
            </p:cNvPr>
            <p:cNvSpPr txBox="1">
              <a:spLocks noChangeArrowheads="1"/>
            </p:cNvSpPr>
            <p:nvPr/>
          </p:nvSpPr>
          <p:spPr bwMode="auto">
            <a:xfrm>
              <a:off x="5127624" y="27733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8" name="Text Box 95">
              <a:extLst>
                <a:ext uri="{FF2B5EF4-FFF2-40B4-BE49-F238E27FC236}">
                  <a16:creationId xmlns:a16="http://schemas.microsoft.com/office/drawing/2014/main" id="{7CCC5DD5-7329-40FD-995C-A9AC5430CFD0}"/>
                </a:ext>
              </a:extLst>
            </p:cNvPr>
            <p:cNvSpPr txBox="1">
              <a:spLocks noChangeArrowheads="1"/>
            </p:cNvSpPr>
            <p:nvPr/>
          </p:nvSpPr>
          <p:spPr bwMode="auto">
            <a:xfrm>
              <a:off x="5176838" y="2816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39" name="Text Box 96">
              <a:extLst>
                <a:ext uri="{FF2B5EF4-FFF2-40B4-BE49-F238E27FC236}">
                  <a16:creationId xmlns:a16="http://schemas.microsoft.com/office/drawing/2014/main" id="{C84C6279-B5A9-4007-A3B3-38797A7BFAB6}"/>
                </a:ext>
              </a:extLst>
            </p:cNvPr>
            <p:cNvSpPr txBox="1">
              <a:spLocks noChangeArrowheads="1"/>
            </p:cNvSpPr>
            <p:nvPr/>
          </p:nvSpPr>
          <p:spPr bwMode="auto">
            <a:xfrm>
              <a:off x="5232402" y="2803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0" name="Text Box 97">
              <a:extLst>
                <a:ext uri="{FF2B5EF4-FFF2-40B4-BE49-F238E27FC236}">
                  <a16:creationId xmlns:a16="http://schemas.microsoft.com/office/drawing/2014/main" id="{DC3777A8-64E8-40A7-A6BD-295A15377036}"/>
                </a:ext>
              </a:extLst>
            </p:cNvPr>
            <p:cNvSpPr txBox="1">
              <a:spLocks noChangeArrowheads="1"/>
            </p:cNvSpPr>
            <p:nvPr/>
          </p:nvSpPr>
          <p:spPr bwMode="auto">
            <a:xfrm>
              <a:off x="5257800" y="27495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1" name="Text Box 98">
              <a:extLst>
                <a:ext uri="{FF2B5EF4-FFF2-40B4-BE49-F238E27FC236}">
                  <a16:creationId xmlns:a16="http://schemas.microsoft.com/office/drawing/2014/main" id="{814E96EA-E963-415D-8285-651F410CAC39}"/>
                </a:ext>
              </a:extLst>
            </p:cNvPr>
            <p:cNvSpPr txBox="1">
              <a:spLocks noChangeArrowheads="1"/>
            </p:cNvSpPr>
            <p:nvPr/>
          </p:nvSpPr>
          <p:spPr bwMode="auto">
            <a:xfrm>
              <a:off x="5278438" y="28003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2" name="Text Box 99">
              <a:extLst>
                <a:ext uri="{FF2B5EF4-FFF2-40B4-BE49-F238E27FC236}">
                  <a16:creationId xmlns:a16="http://schemas.microsoft.com/office/drawing/2014/main" id="{CCE101A2-71D1-4BC9-AE68-F955328B7E1C}"/>
                </a:ext>
              </a:extLst>
            </p:cNvPr>
            <p:cNvSpPr txBox="1">
              <a:spLocks noChangeArrowheads="1"/>
            </p:cNvSpPr>
            <p:nvPr/>
          </p:nvSpPr>
          <p:spPr bwMode="auto">
            <a:xfrm>
              <a:off x="5156200" y="27463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3" name="Text Box 100">
              <a:extLst>
                <a:ext uri="{FF2B5EF4-FFF2-40B4-BE49-F238E27FC236}">
                  <a16:creationId xmlns:a16="http://schemas.microsoft.com/office/drawing/2014/main" id="{C940ED0A-1C0D-49CB-BDF7-F8948BD33E0B}"/>
                </a:ext>
              </a:extLst>
            </p:cNvPr>
            <p:cNvSpPr txBox="1">
              <a:spLocks noChangeArrowheads="1"/>
            </p:cNvSpPr>
            <p:nvPr/>
          </p:nvSpPr>
          <p:spPr bwMode="auto">
            <a:xfrm>
              <a:off x="5394325" y="2274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4" name="Text Box 101">
              <a:extLst>
                <a:ext uri="{FF2B5EF4-FFF2-40B4-BE49-F238E27FC236}">
                  <a16:creationId xmlns:a16="http://schemas.microsoft.com/office/drawing/2014/main" id="{C449BD2D-E18C-440A-8C0F-D13600649BED}"/>
                </a:ext>
              </a:extLst>
            </p:cNvPr>
            <p:cNvSpPr txBox="1">
              <a:spLocks noChangeArrowheads="1"/>
            </p:cNvSpPr>
            <p:nvPr/>
          </p:nvSpPr>
          <p:spPr bwMode="auto">
            <a:xfrm>
              <a:off x="5335588" y="2274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5" name="Text Box 102">
              <a:extLst>
                <a:ext uri="{FF2B5EF4-FFF2-40B4-BE49-F238E27FC236}">
                  <a16:creationId xmlns:a16="http://schemas.microsoft.com/office/drawing/2014/main" id="{D20B8E5A-F697-4C8D-9D52-653A54444B34}"/>
                </a:ext>
              </a:extLst>
            </p:cNvPr>
            <p:cNvSpPr txBox="1">
              <a:spLocks noChangeArrowheads="1"/>
            </p:cNvSpPr>
            <p:nvPr/>
          </p:nvSpPr>
          <p:spPr bwMode="auto">
            <a:xfrm>
              <a:off x="5527674" y="28003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6" name="Text Box 103">
              <a:extLst>
                <a:ext uri="{FF2B5EF4-FFF2-40B4-BE49-F238E27FC236}">
                  <a16:creationId xmlns:a16="http://schemas.microsoft.com/office/drawing/2014/main" id="{FF505331-8B84-4512-9A74-7CC21E0CEF33}"/>
                </a:ext>
              </a:extLst>
            </p:cNvPr>
            <p:cNvSpPr txBox="1">
              <a:spLocks noChangeArrowheads="1"/>
            </p:cNvSpPr>
            <p:nvPr/>
          </p:nvSpPr>
          <p:spPr bwMode="auto">
            <a:xfrm>
              <a:off x="5360988" y="23256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7" name="Text Box 104">
              <a:extLst>
                <a:ext uri="{FF2B5EF4-FFF2-40B4-BE49-F238E27FC236}">
                  <a16:creationId xmlns:a16="http://schemas.microsoft.com/office/drawing/2014/main" id="{692F3AFC-D671-49F0-8F7B-FB1E2BF6474A}"/>
                </a:ext>
              </a:extLst>
            </p:cNvPr>
            <p:cNvSpPr txBox="1">
              <a:spLocks noChangeArrowheads="1"/>
            </p:cNvSpPr>
            <p:nvPr/>
          </p:nvSpPr>
          <p:spPr bwMode="auto">
            <a:xfrm>
              <a:off x="5381626" y="2382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8" name="Text Box 105">
              <a:extLst>
                <a:ext uri="{FF2B5EF4-FFF2-40B4-BE49-F238E27FC236}">
                  <a16:creationId xmlns:a16="http://schemas.microsoft.com/office/drawing/2014/main" id="{FE36CA90-1CE2-4AC8-8194-63FC76EBD155}"/>
                </a:ext>
              </a:extLst>
            </p:cNvPr>
            <p:cNvSpPr txBox="1">
              <a:spLocks noChangeArrowheads="1"/>
            </p:cNvSpPr>
            <p:nvPr/>
          </p:nvSpPr>
          <p:spPr bwMode="auto">
            <a:xfrm>
              <a:off x="5397500" y="2351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49" name="Text Box 106">
              <a:extLst>
                <a:ext uri="{FF2B5EF4-FFF2-40B4-BE49-F238E27FC236}">
                  <a16:creationId xmlns:a16="http://schemas.microsoft.com/office/drawing/2014/main" id="{8A383D02-F752-4D8C-A65C-C1D1B528391E}"/>
                </a:ext>
              </a:extLst>
            </p:cNvPr>
            <p:cNvSpPr txBox="1">
              <a:spLocks noChangeArrowheads="1"/>
            </p:cNvSpPr>
            <p:nvPr/>
          </p:nvSpPr>
          <p:spPr bwMode="auto">
            <a:xfrm>
              <a:off x="5480049" y="2366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0" name="Text Box 107">
              <a:extLst>
                <a:ext uri="{FF2B5EF4-FFF2-40B4-BE49-F238E27FC236}">
                  <a16:creationId xmlns:a16="http://schemas.microsoft.com/office/drawing/2014/main" id="{0FF687E4-C1F4-40B9-BC2F-69E46BE9438C}"/>
                </a:ext>
              </a:extLst>
            </p:cNvPr>
            <p:cNvSpPr txBox="1">
              <a:spLocks noChangeArrowheads="1"/>
            </p:cNvSpPr>
            <p:nvPr/>
          </p:nvSpPr>
          <p:spPr bwMode="auto">
            <a:xfrm>
              <a:off x="5570539" y="2382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1" name="Text Box 108">
              <a:extLst>
                <a:ext uri="{FF2B5EF4-FFF2-40B4-BE49-F238E27FC236}">
                  <a16:creationId xmlns:a16="http://schemas.microsoft.com/office/drawing/2014/main" id="{5ECC4400-F81E-4BAF-93C2-5639E69CD012}"/>
                </a:ext>
              </a:extLst>
            </p:cNvPr>
            <p:cNvSpPr txBox="1">
              <a:spLocks noChangeArrowheads="1"/>
            </p:cNvSpPr>
            <p:nvPr/>
          </p:nvSpPr>
          <p:spPr bwMode="auto">
            <a:xfrm>
              <a:off x="5443538" y="23018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2" name="Text Box 109">
              <a:extLst>
                <a:ext uri="{FF2B5EF4-FFF2-40B4-BE49-F238E27FC236}">
                  <a16:creationId xmlns:a16="http://schemas.microsoft.com/office/drawing/2014/main" id="{6918FF27-C411-449A-9456-D9EA3C478C0E}"/>
                </a:ext>
              </a:extLst>
            </p:cNvPr>
            <p:cNvSpPr txBox="1">
              <a:spLocks noChangeArrowheads="1"/>
            </p:cNvSpPr>
            <p:nvPr/>
          </p:nvSpPr>
          <p:spPr bwMode="auto">
            <a:xfrm>
              <a:off x="5384800" y="21828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3" name="Text Box 110">
              <a:extLst>
                <a:ext uri="{FF2B5EF4-FFF2-40B4-BE49-F238E27FC236}">
                  <a16:creationId xmlns:a16="http://schemas.microsoft.com/office/drawing/2014/main" id="{2984393F-60DC-46FD-AF1B-F556B1F0C065}"/>
                </a:ext>
              </a:extLst>
            </p:cNvPr>
            <p:cNvSpPr txBox="1">
              <a:spLocks noChangeArrowheads="1"/>
            </p:cNvSpPr>
            <p:nvPr/>
          </p:nvSpPr>
          <p:spPr bwMode="auto">
            <a:xfrm>
              <a:off x="5440363" y="2251076"/>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4" name="Text Box 111">
              <a:extLst>
                <a:ext uri="{FF2B5EF4-FFF2-40B4-BE49-F238E27FC236}">
                  <a16:creationId xmlns:a16="http://schemas.microsoft.com/office/drawing/2014/main" id="{D67A2FA4-0A04-454B-9F7F-824405A414A9}"/>
                </a:ext>
              </a:extLst>
            </p:cNvPr>
            <p:cNvSpPr txBox="1">
              <a:spLocks noChangeArrowheads="1"/>
            </p:cNvSpPr>
            <p:nvPr/>
          </p:nvSpPr>
          <p:spPr bwMode="auto">
            <a:xfrm>
              <a:off x="5527674" y="23256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5" name="Text Box 112">
              <a:extLst>
                <a:ext uri="{FF2B5EF4-FFF2-40B4-BE49-F238E27FC236}">
                  <a16:creationId xmlns:a16="http://schemas.microsoft.com/office/drawing/2014/main" id="{E1B7D501-4167-4A98-8EC1-EE105B58313D}"/>
                </a:ext>
              </a:extLst>
            </p:cNvPr>
            <p:cNvSpPr txBox="1">
              <a:spLocks noChangeArrowheads="1"/>
            </p:cNvSpPr>
            <p:nvPr/>
          </p:nvSpPr>
          <p:spPr bwMode="auto">
            <a:xfrm>
              <a:off x="8315326" y="30321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6" name="Text Box 113">
              <a:extLst>
                <a:ext uri="{FF2B5EF4-FFF2-40B4-BE49-F238E27FC236}">
                  <a16:creationId xmlns:a16="http://schemas.microsoft.com/office/drawing/2014/main" id="{A7374544-0F6B-4975-9B2C-B81B22A03F30}"/>
                </a:ext>
              </a:extLst>
            </p:cNvPr>
            <p:cNvSpPr txBox="1">
              <a:spLocks noChangeArrowheads="1"/>
            </p:cNvSpPr>
            <p:nvPr/>
          </p:nvSpPr>
          <p:spPr bwMode="auto">
            <a:xfrm>
              <a:off x="5561012" y="23114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7" name="Text Box 114">
              <a:extLst>
                <a:ext uri="{FF2B5EF4-FFF2-40B4-BE49-F238E27FC236}">
                  <a16:creationId xmlns:a16="http://schemas.microsoft.com/office/drawing/2014/main" id="{CECAFBC5-82A4-46C0-80D2-C21C77C2B997}"/>
                </a:ext>
              </a:extLst>
            </p:cNvPr>
            <p:cNvSpPr txBox="1">
              <a:spLocks noChangeArrowheads="1"/>
            </p:cNvSpPr>
            <p:nvPr/>
          </p:nvSpPr>
          <p:spPr bwMode="auto">
            <a:xfrm>
              <a:off x="5667376" y="23145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8" name="Text Box 115">
              <a:extLst>
                <a:ext uri="{FF2B5EF4-FFF2-40B4-BE49-F238E27FC236}">
                  <a16:creationId xmlns:a16="http://schemas.microsoft.com/office/drawing/2014/main" id="{195055EA-9027-456B-8088-147B779D70A5}"/>
                </a:ext>
              </a:extLst>
            </p:cNvPr>
            <p:cNvSpPr txBox="1">
              <a:spLocks noChangeArrowheads="1"/>
            </p:cNvSpPr>
            <p:nvPr/>
          </p:nvSpPr>
          <p:spPr bwMode="auto">
            <a:xfrm>
              <a:off x="5664199" y="22606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59" name="Text Box 116">
              <a:extLst>
                <a:ext uri="{FF2B5EF4-FFF2-40B4-BE49-F238E27FC236}">
                  <a16:creationId xmlns:a16="http://schemas.microsoft.com/office/drawing/2014/main" id="{3DCA5340-DD25-474B-9445-1E1B3B09FF7C}"/>
                </a:ext>
              </a:extLst>
            </p:cNvPr>
            <p:cNvSpPr txBox="1">
              <a:spLocks noChangeArrowheads="1"/>
            </p:cNvSpPr>
            <p:nvPr/>
          </p:nvSpPr>
          <p:spPr bwMode="auto">
            <a:xfrm>
              <a:off x="5475288" y="2216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0" name="Text Box 117">
              <a:extLst>
                <a:ext uri="{FF2B5EF4-FFF2-40B4-BE49-F238E27FC236}">
                  <a16:creationId xmlns:a16="http://schemas.microsoft.com/office/drawing/2014/main" id="{AF61BD52-0B21-4B6E-9B48-B43D2388B159}"/>
                </a:ext>
              </a:extLst>
            </p:cNvPr>
            <p:cNvSpPr txBox="1">
              <a:spLocks noChangeArrowheads="1"/>
            </p:cNvSpPr>
            <p:nvPr/>
          </p:nvSpPr>
          <p:spPr bwMode="auto">
            <a:xfrm>
              <a:off x="5475288"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1" name="Text Box 118">
              <a:extLst>
                <a:ext uri="{FF2B5EF4-FFF2-40B4-BE49-F238E27FC236}">
                  <a16:creationId xmlns:a16="http://schemas.microsoft.com/office/drawing/2014/main" id="{7FF0BA8D-33BB-4B52-AD2D-C0D55055B2CD}"/>
                </a:ext>
              </a:extLst>
            </p:cNvPr>
            <p:cNvSpPr txBox="1">
              <a:spLocks noChangeArrowheads="1"/>
            </p:cNvSpPr>
            <p:nvPr/>
          </p:nvSpPr>
          <p:spPr bwMode="auto">
            <a:xfrm>
              <a:off x="5508624" y="213518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2" name="Text Box 119">
              <a:extLst>
                <a:ext uri="{FF2B5EF4-FFF2-40B4-BE49-F238E27FC236}">
                  <a16:creationId xmlns:a16="http://schemas.microsoft.com/office/drawing/2014/main" id="{5C4175B9-58B2-4317-BFB3-ECFC892F8814}"/>
                </a:ext>
              </a:extLst>
            </p:cNvPr>
            <p:cNvSpPr txBox="1">
              <a:spLocks noChangeArrowheads="1"/>
            </p:cNvSpPr>
            <p:nvPr/>
          </p:nvSpPr>
          <p:spPr bwMode="auto">
            <a:xfrm>
              <a:off x="5535613" y="20621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3" name="Text Box 120">
              <a:extLst>
                <a:ext uri="{FF2B5EF4-FFF2-40B4-BE49-F238E27FC236}">
                  <a16:creationId xmlns:a16="http://schemas.microsoft.com/office/drawing/2014/main" id="{3F242CF2-660B-408A-BB23-9C8596B02F9C}"/>
                </a:ext>
              </a:extLst>
            </p:cNvPr>
            <p:cNvSpPr txBox="1">
              <a:spLocks noChangeArrowheads="1"/>
            </p:cNvSpPr>
            <p:nvPr/>
          </p:nvSpPr>
          <p:spPr bwMode="auto">
            <a:xfrm>
              <a:off x="5527674" y="220662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4" name="Text Box 121">
              <a:extLst>
                <a:ext uri="{FF2B5EF4-FFF2-40B4-BE49-F238E27FC236}">
                  <a16:creationId xmlns:a16="http://schemas.microsoft.com/office/drawing/2014/main" id="{C22BDFF5-21FC-47F5-ACD6-948E7801FD37}"/>
                </a:ext>
              </a:extLst>
            </p:cNvPr>
            <p:cNvSpPr txBox="1">
              <a:spLocks noChangeArrowheads="1"/>
            </p:cNvSpPr>
            <p:nvPr/>
          </p:nvSpPr>
          <p:spPr bwMode="auto">
            <a:xfrm>
              <a:off x="5584824" y="2270126"/>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5" name="Text Box 122">
              <a:extLst>
                <a:ext uri="{FF2B5EF4-FFF2-40B4-BE49-F238E27FC236}">
                  <a16:creationId xmlns:a16="http://schemas.microsoft.com/office/drawing/2014/main" id="{36D3BBD0-225B-424D-8A31-AF66CBF9C158}"/>
                </a:ext>
              </a:extLst>
            </p:cNvPr>
            <p:cNvSpPr txBox="1">
              <a:spLocks noChangeArrowheads="1"/>
            </p:cNvSpPr>
            <p:nvPr/>
          </p:nvSpPr>
          <p:spPr bwMode="auto">
            <a:xfrm>
              <a:off x="5618163" y="2243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6" name="Text Box 123">
              <a:extLst>
                <a:ext uri="{FF2B5EF4-FFF2-40B4-BE49-F238E27FC236}">
                  <a16:creationId xmlns:a16="http://schemas.microsoft.com/office/drawing/2014/main" id="{5605C275-EEF3-4A28-832B-D75631EC2CDF}"/>
                </a:ext>
              </a:extLst>
            </p:cNvPr>
            <p:cNvSpPr txBox="1">
              <a:spLocks noChangeArrowheads="1"/>
            </p:cNvSpPr>
            <p:nvPr/>
          </p:nvSpPr>
          <p:spPr bwMode="auto">
            <a:xfrm>
              <a:off x="5630862" y="21542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7" name="Text Box 124">
              <a:extLst>
                <a:ext uri="{FF2B5EF4-FFF2-40B4-BE49-F238E27FC236}">
                  <a16:creationId xmlns:a16="http://schemas.microsoft.com/office/drawing/2014/main" id="{EEEB4193-D763-447C-B149-84D858B6C4BF}"/>
                </a:ext>
              </a:extLst>
            </p:cNvPr>
            <p:cNvSpPr txBox="1">
              <a:spLocks noChangeArrowheads="1"/>
            </p:cNvSpPr>
            <p:nvPr/>
          </p:nvSpPr>
          <p:spPr bwMode="auto">
            <a:xfrm>
              <a:off x="5575301"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8" name="Text Box 125">
              <a:extLst>
                <a:ext uri="{FF2B5EF4-FFF2-40B4-BE49-F238E27FC236}">
                  <a16:creationId xmlns:a16="http://schemas.microsoft.com/office/drawing/2014/main" id="{BF2CA59B-2C28-4812-B120-22F1ADC22BAF}"/>
                </a:ext>
              </a:extLst>
            </p:cNvPr>
            <p:cNvSpPr txBox="1">
              <a:spLocks noChangeArrowheads="1"/>
            </p:cNvSpPr>
            <p:nvPr/>
          </p:nvSpPr>
          <p:spPr bwMode="auto">
            <a:xfrm>
              <a:off x="5648325" y="20764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69" name="Text Box 126">
              <a:extLst>
                <a:ext uri="{FF2B5EF4-FFF2-40B4-BE49-F238E27FC236}">
                  <a16:creationId xmlns:a16="http://schemas.microsoft.com/office/drawing/2014/main" id="{8E325FA5-F657-481D-B297-DF4730A9F7F3}"/>
                </a:ext>
              </a:extLst>
            </p:cNvPr>
            <p:cNvSpPr txBox="1">
              <a:spLocks noChangeArrowheads="1"/>
            </p:cNvSpPr>
            <p:nvPr/>
          </p:nvSpPr>
          <p:spPr bwMode="auto">
            <a:xfrm>
              <a:off x="5684837" y="21875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0" name="Text Box 127">
              <a:extLst>
                <a:ext uri="{FF2B5EF4-FFF2-40B4-BE49-F238E27FC236}">
                  <a16:creationId xmlns:a16="http://schemas.microsoft.com/office/drawing/2014/main" id="{EDC483C7-A6DC-4403-9D6D-267B0B257389}"/>
                </a:ext>
              </a:extLst>
            </p:cNvPr>
            <p:cNvSpPr txBox="1">
              <a:spLocks noChangeArrowheads="1"/>
            </p:cNvSpPr>
            <p:nvPr/>
          </p:nvSpPr>
          <p:spPr bwMode="auto">
            <a:xfrm>
              <a:off x="7954963" y="2393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1" name="Text Box 128">
              <a:extLst>
                <a:ext uri="{FF2B5EF4-FFF2-40B4-BE49-F238E27FC236}">
                  <a16:creationId xmlns:a16="http://schemas.microsoft.com/office/drawing/2014/main" id="{E0E867EC-2505-4C2A-AD38-E076A8A9921D}"/>
                </a:ext>
              </a:extLst>
            </p:cNvPr>
            <p:cNvSpPr txBox="1">
              <a:spLocks noChangeArrowheads="1"/>
            </p:cNvSpPr>
            <p:nvPr/>
          </p:nvSpPr>
          <p:spPr bwMode="auto">
            <a:xfrm>
              <a:off x="5924551" y="24844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2" name="Text Box 129">
              <a:extLst>
                <a:ext uri="{FF2B5EF4-FFF2-40B4-BE49-F238E27FC236}">
                  <a16:creationId xmlns:a16="http://schemas.microsoft.com/office/drawing/2014/main" id="{B9C27257-0C41-4A9E-AA66-4CD140DC78A1}"/>
                </a:ext>
              </a:extLst>
            </p:cNvPr>
            <p:cNvSpPr txBox="1">
              <a:spLocks noChangeArrowheads="1"/>
            </p:cNvSpPr>
            <p:nvPr/>
          </p:nvSpPr>
          <p:spPr bwMode="auto">
            <a:xfrm>
              <a:off x="5932489" y="2535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3" name="Text Box 130">
              <a:extLst>
                <a:ext uri="{FF2B5EF4-FFF2-40B4-BE49-F238E27FC236}">
                  <a16:creationId xmlns:a16="http://schemas.microsoft.com/office/drawing/2014/main" id="{63EEF7B5-B6D9-4A59-8C80-89202564E64B}"/>
                </a:ext>
              </a:extLst>
            </p:cNvPr>
            <p:cNvSpPr txBox="1">
              <a:spLocks noChangeArrowheads="1"/>
            </p:cNvSpPr>
            <p:nvPr/>
          </p:nvSpPr>
          <p:spPr bwMode="auto">
            <a:xfrm>
              <a:off x="5830887" y="2351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4" name="Text Box 131">
              <a:extLst>
                <a:ext uri="{FF2B5EF4-FFF2-40B4-BE49-F238E27FC236}">
                  <a16:creationId xmlns:a16="http://schemas.microsoft.com/office/drawing/2014/main" id="{C439EFB8-8473-4DD9-9827-9187937A598C}"/>
                </a:ext>
              </a:extLst>
            </p:cNvPr>
            <p:cNvSpPr txBox="1">
              <a:spLocks noChangeArrowheads="1"/>
            </p:cNvSpPr>
            <p:nvPr/>
          </p:nvSpPr>
          <p:spPr bwMode="auto">
            <a:xfrm>
              <a:off x="8002589" y="23320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5" name="Text Box 132">
              <a:extLst>
                <a:ext uri="{FF2B5EF4-FFF2-40B4-BE49-F238E27FC236}">
                  <a16:creationId xmlns:a16="http://schemas.microsoft.com/office/drawing/2014/main" id="{6DDCC0D8-116D-487A-8DB8-3218F3AAF997}"/>
                </a:ext>
              </a:extLst>
            </p:cNvPr>
            <p:cNvSpPr txBox="1">
              <a:spLocks noChangeArrowheads="1"/>
            </p:cNvSpPr>
            <p:nvPr/>
          </p:nvSpPr>
          <p:spPr bwMode="auto">
            <a:xfrm>
              <a:off x="5580062" y="219392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6" name="Text Box 133">
              <a:extLst>
                <a:ext uri="{FF2B5EF4-FFF2-40B4-BE49-F238E27FC236}">
                  <a16:creationId xmlns:a16="http://schemas.microsoft.com/office/drawing/2014/main" id="{94222E5D-6196-49A6-A610-417B9FCA65A6}"/>
                </a:ext>
              </a:extLst>
            </p:cNvPr>
            <p:cNvSpPr txBox="1">
              <a:spLocks noChangeArrowheads="1"/>
            </p:cNvSpPr>
            <p:nvPr/>
          </p:nvSpPr>
          <p:spPr bwMode="auto">
            <a:xfrm>
              <a:off x="5272088" y="2684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7" name="Text Box 134">
              <a:extLst>
                <a:ext uri="{FF2B5EF4-FFF2-40B4-BE49-F238E27FC236}">
                  <a16:creationId xmlns:a16="http://schemas.microsoft.com/office/drawing/2014/main" id="{6B8DBDAA-4B18-4F8A-9236-E736B1A9959D}"/>
                </a:ext>
              </a:extLst>
            </p:cNvPr>
            <p:cNvSpPr txBox="1">
              <a:spLocks noChangeArrowheads="1"/>
            </p:cNvSpPr>
            <p:nvPr/>
          </p:nvSpPr>
          <p:spPr bwMode="auto">
            <a:xfrm>
              <a:off x="8455024" y="2774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8" name="Text Box 135">
              <a:extLst>
                <a:ext uri="{FF2B5EF4-FFF2-40B4-BE49-F238E27FC236}">
                  <a16:creationId xmlns:a16="http://schemas.microsoft.com/office/drawing/2014/main" id="{475AC1DD-ECE1-4F1A-A3CC-C4B26D14231A}"/>
                </a:ext>
              </a:extLst>
            </p:cNvPr>
            <p:cNvSpPr txBox="1">
              <a:spLocks noChangeArrowheads="1"/>
            </p:cNvSpPr>
            <p:nvPr/>
          </p:nvSpPr>
          <p:spPr bwMode="auto">
            <a:xfrm>
              <a:off x="8026400" y="2274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79" name="Text Box 136">
              <a:extLst>
                <a:ext uri="{FF2B5EF4-FFF2-40B4-BE49-F238E27FC236}">
                  <a16:creationId xmlns:a16="http://schemas.microsoft.com/office/drawing/2014/main" id="{F3AC3F20-1237-4F01-9EB7-10F0508A89A4}"/>
                </a:ext>
              </a:extLst>
            </p:cNvPr>
            <p:cNvSpPr txBox="1">
              <a:spLocks noChangeArrowheads="1"/>
            </p:cNvSpPr>
            <p:nvPr/>
          </p:nvSpPr>
          <p:spPr bwMode="auto">
            <a:xfrm>
              <a:off x="5746752" y="21780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0" name="Text Box 137">
              <a:extLst>
                <a:ext uri="{FF2B5EF4-FFF2-40B4-BE49-F238E27FC236}">
                  <a16:creationId xmlns:a16="http://schemas.microsoft.com/office/drawing/2014/main" id="{1A261A99-F6DA-4A56-9036-B882FA9CC80C}"/>
                </a:ext>
              </a:extLst>
            </p:cNvPr>
            <p:cNvSpPr txBox="1">
              <a:spLocks noChangeArrowheads="1"/>
            </p:cNvSpPr>
            <p:nvPr/>
          </p:nvSpPr>
          <p:spPr bwMode="auto">
            <a:xfrm>
              <a:off x="5911850" y="2308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1" name="Text Box 138">
              <a:extLst>
                <a:ext uri="{FF2B5EF4-FFF2-40B4-BE49-F238E27FC236}">
                  <a16:creationId xmlns:a16="http://schemas.microsoft.com/office/drawing/2014/main" id="{FA8AA77A-CEC7-4967-A66A-CD72D389ED26}"/>
                </a:ext>
              </a:extLst>
            </p:cNvPr>
            <p:cNvSpPr txBox="1">
              <a:spLocks noChangeArrowheads="1"/>
            </p:cNvSpPr>
            <p:nvPr/>
          </p:nvSpPr>
          <p:spPr bwMode="auto">
            <a:xfrm>
              <a:off x="5886450" y="2274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2" name="Text Box 139">
              <a:extLst>
                <a:ext uri="{FF2B5EF4-FFF2-40B4-BE49-F238E27FC236}">
                  <a16:creationId xmlns:a16="http://schemas.microsoft.com/office/drawing/2014/main" id="{256A15BB-A863-411F-B8A7-5D216BC3D537}"/>
                </a:ext>
              </a:extLst>
            </p:cNvPr>
            <p:cNvSpPr txBox="1">
              <a:spLocks noChangeArrowheads="1"/>
            </p:cNvSpPr>
            <p:nvPr/>
          </p:nvSpPr>
          <p:spPr bwMode="auto">
            <a:xfrm>
              <a:off x="5908675" y="22415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3" name="Text Box 140">
              <a:extLst>
                <a:ext uri="{FF2B5EF4-FFF2-40B4-BE49-F238E27FC236}">
                  <a16:creationId xmlns:a16="http://schemas.microsoft.com/office/drawing/2014/main" id="{F6202910-B211-4C25-91E9-AAF261DF24D4}"/>
                </a:ext>
              </a:extLst>
            </p:cNvPr>
            <p:cNvSpPr txBox="1">
              <a:spLocks noChangeArrowheads="1"/>
            </p:cNvSpPr>
            <p:nvPr/>
          </p:nvSpPr>
          <p:spPr bwMode="auto">
            <a:xfrm>
              <a:off x="5934074" y="22606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4" name="Text Box 141">
              <a:extLst>
                <a:ext uri="{FF2B5EF4-FFF2-40B4-BE49-F238E27FC236}">
                  <a16:creationId xmlns:a16="http://schemas.microsoft.com/office/drawing/2014/main" id="{650E8316-B06D-434D-A346-64BB8CB09036}"/>
                </a:ext>
              </a:extLst>
            </p:cNvPr>
            <p:cNvSpPr txBox="1">
              <a:spLocks noChangeArrowheads="1"/>
            </p:cNvSpPr>
            <p:nvPr/>
          </p:nvSpPr>
          <p:spPr bwMode="auto">
            <a:xfrm>
              <a:off x="5967412" y="22018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5" name="Text Box 142">
              <a:extLst>
                <a:ext uri="{FF2B5EF4-FFF2-40B4-BE49-F238E27FC236}">
                  <a16:creationId xmlns:a16="http://schemas.microsoft.com/office/drawing/2014/main" id="{DA362127-4CFC-43D7-8D31-612D98585D15}"/>
                </a:ext>
              </a:extLst>
            </p:cNvPr>
            <p:cNvSpPr txBox="1">
              <a:spLocks noChangeArrowheads="1"/>
            </p:cNvSpPr>
            <p:nvPr/>
          </p:nvSpPr>
          <p:spPr bwMode="auto">
            <a:xfrm>
              <a:off x="5872163" y="21669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6" name="Text Box 143">
              <a:extLst>
                <a:ext uri="{FF2B5EF4-FFF2-40B4-BE49-F238E27FC236}">
                  <a16:creationId xmlns:a16="http://schemas.microsoft.com/office/drawing/2014/main" id="{D4191A27-C6CA-4B13-9F23-1A59969B6D22}"/>
                </a:ext>
              </a:extLst>
            </p:cNvPr>
            <p:cNvSpPr txBox="1">
              <a:spLocks noChangeArrowheads="1"/>
            </p:cNvSpPr>
            <p:nvPr/>
          </p:nvSpPr>
          <p:spPr bwMode="auto">
            <a:xfrm>
              <a:off x="7848600" y="26654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7" name="Text Box 144">
              <a:extLst>
                <a:ext uri="{FF2B5EF4-FFF2-40B4-BE49-F238E27FC236}">
                  <a16:creationId xmlns:a16="http://schemas.microsoft.com/office/drawing/2014/main" id="{856CEECB-D2BB-46FF-87ED-CFACA2E698A6}"/>
                </a:ext>
              </a:extLst>
            </p:cNvPr>
            <p:cNvSpPr txBox="1">
              <a:spLocks noChangeArrowheads="1"/>
            </p:cNvSpPr>
            <p:nvPr/>
          </p:nvSpPr>
          <p:spPr bwMode="auto">
            <a:xfrm>
              <a:off x="4929189" y="25987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8" name="Text Box 145">
              <a:extLst>
                <a:ext uri="{FF2B5EF4-FFF2-40B4-BE49-F238E27FC236}">
                  <a16:creationId xmlns:a16="http://schemas.microsoft.com/office/drawing/2014/main" id="{A2657CD5-0937-4846-BA74-A82EC1A11C6E}"/>
                </a:ext>
              </a:extLst>
            </p:cNvPr>
            <p:cNvSpPr txBox="1">
              <a:spLocks noChangeArrowheads="1"/>
            </p:cNvSpPr>
            <p:nvPr/>
          </p:nvSpPr>
          <p:spPr bwMode="auto">
            <a:xfrm>
              <a:off x="5160964" y="29352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89" name="Text Box 146">
              <a:extLst>
                <a:ext uri="{FF2B5EF4-FFF2-40B4-BE49-F238E27FC236}">
                  <a16:creationId xmlns:a16="http://schemas.microsoft.com/office/drawing/2014/main" id="{39279072-DCA2-4D22-A754-642D39338F56}"/>
                </a:ext>
              </a:extLst>
            </p:cNvPr>
            <p:cNvSpPr txBox="1">
              <a:spLocks noChangeArrowheads="1"/>
            </p:cNvSpPr>
            <p:nvPr/>
          </p:nvSpPr>
          <p:spPr bwMode="auto">
            <a:xfrm>
              <a:off x="5945187" y="21780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0" name="Text Box 147">
              <a:extLst>
                <a:ext uri="{FF2B5EF4-FFF2-40B4-BE49-F238E27FC236}">
                  <a16:creationId xmlns:a16="http://schemas.microsoft.com/office/drawing/2014/main" id="{7E5DD810-27EC-4B39-93BB-164AC1719DA0}"/>
                </a:ext>
              </a:extLst>
            </p:cNvPr>
            <p:cNvSpPr txBox="1">
              <a:spLocks noChangeArrowheads="1"/>
            </p:cNvSpPr>
            <p:nvPr/>
          </p:nvSpPr>
          <p:spPr bwMode="auto">
            <a:xfrm>
              <a:off x="6564313" y="22304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1" name="Text Box 148">
              <a:extLst>
                <a:ext uri="{FF2B5EF4-FFF2-40B4-BE49-F238E27FC236}">
                  <a16:creationId xmlns:a16="http://schemas.microsoft.com/office/drawing/2014/main" id="{A05A445A-3DA0-4111-9FE2-81FE01741D29}"/>
                </a:ext>
              </a:extLst>
            </p:cNvPr>
            <p:cNvSpPr txBox="1">
              <a:spLocks noChangeArrowheads="1"/>
            </p:cNvSpPr>
            <p:nvPr/>
          </p:nvSpPr>
          <p:spPr bwMode="auto">
            <a:xfrm>
              <a:off x="6121400"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2" name="Text Box 149">
              <a:extLst>
                <a:ext uri="{FF2B5EF4-FFF2-40B4-BE49-F238E27FC236}">
                  <a16:creationId xmlns:a16="http://schemas.microsoft.com/office/drawing/2014/main" id="{A9CA8E7B-BAEB-4465-B2B0-68E984D6DEC0}"/>
                </a:ext>
              </a:extLst>
            </p:cNvPr>
            <p:cNvSpPr txBox="1">
              <a:spLocks noChangeArrowheads="1"/>
            </p:cNvSpPr>
            <p:nvPr/>
          </p:nvSpPr>
          <p:spPr bwMode="auto">
            <a:xfrm>
              <a:off x="6121400" y="2266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3" name="Text Box 150">
              <a:extLst>
                <a:ext uri="{FF2B5EF4-FFF2-40B4-BE49-F238E27FC236}">
                  <a16:creationId xmlns:a16="http://schemas.microsoft.com/office/drawing/2014/main" id="{D140ABD2-0763-4FC2-AC68-1F83B9820A39}"/>
                </a:ext>
              </a:extLst>
            </p:cNvPr>
            <p:cNvSpPr txBox="1">
              <a:spLocks noChangeArrowheads="1"/>
            </p:cNvSpPr>
            <p:nvPr/>
          </p:nvSpPr>
          <p:spPr bwMode="auto">
            <a:xfrm>
              <a:off x="6142039" y="23256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4" name="Text Box 151">
              <a:extLst>
                <a:ext uri="{FF2B5EF4-FFF2-40B4-BE49-F238E27FC236}">
                  <a16:creationId xmlns:a16="http://schemas.microsoft.com/office/drawing/2014/main" id="{5ACF9B78-AABA-4F46-980E-A725B1AF9FFA}"/>
                </a:ext>
              </a:extLst>
            </p:cNvPr>
            <p:cNvSpPr txBox="1">
              <a:spLocks noChangeArrowheads="1"/>
            </p:cNvSpPr>
            <p:nvPr/>
          </p:nvSpPr>
          <p:spPr bwMode="auto">
            <a:xfrm>
              <a:off x="6157913" y="22939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5" name="Text Box 152">
              <a:extLst>
                <a:ext uri="{FF2B5EF4-FFF2-40B4-BE49-F238E27FC236}">
                  <a16:creationId xmlns:a16="http://schemas.microsoft.com/office/drawing/2014/main" id="{249C6889-8F1C-4B5F-81B5-C28E044BC0B8}"/>
                </a:ext>
              </a:extLst>
            </p:cNvPr>
            <p:cNvSpPr txBox="1">
              <a:spLocks noChangeArrowheads="1"/>
            </p:cNvSpPr>
            <p:nvPr/>
          </p:nvSpPr>
          <p:spPr bwMode="auto">
            <a:xfrm>
              <a:off x="6200774"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6" name="Text Box 153">
              <a:extLst>
                <a:ext uri="{FF2B5EF4-FFF2-40B4-BE49-F238E27FC236}">
                  <a16:creationId xmlns:a16="http://schemas.microsoft.com/office/drawing/2014/main" id="{5113EC28-5D32-4838-9B2E-BAF4069890BC}"/>
                </a:ext>
              </a:extLst>
            </p:cNvPr>
            <p:cNvSpPr txBox="1">
              <a:spLocks noChangeArrowheads="1"/>
            </p:cNvSpPr>
            <p:nvPr/>
          </p:nvSpPr>
          <p:spPr bwMode="auto">
            <a:xfrm>
              <a:off x="5245100" y="2393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7" name="Text Box 154">
              <a:extLst>
                <a:ext uri="{FF2B5EF4-FFF2-40B4-BE49-F238E27FC236}">
                  <a16:creationId xmlns:a16="http://schemas.microsoft.com/office/drawing/2014/main" id="{420A5618-7939-4AE1-B2FC-72F2573F77F8}"/>
                </a:ext>
              </a:extLst>
            </p:cNvPr>
            <p:cNvSpPr txBox="1">
              <a:spLocks noChangeArrowheads="1"/>
            </p:cNvSpPr>
            <p:nvPr/>
          </p:nvSpPr>
          <p:spPr bwMode="auto">
            <a:xfrm>
              <a:off x="5746752" y="22606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8" name="Text Box 155">
              <a:extLst>
                <a:ext uri="{FF2B5EF4-FFF2-40B4-BE49-F238E27FC236}">
                  <a16:creationId xmlns:a16="http://schemas.microsoft.com/office/drawing/2014/main" id="{F6E7A31E-B6D1-45BE-BA41-17CF02DDDA6E}"/>
                </a:ext>
              </a:extLst>
            </p:cNvPr>
            <p:cNvSpPr txBox="1">
              <a:spLocks noChangeArrowheads="1"/>
            </p:cNvSpPr>
            <p:nvPr/>
          </p:nvSpPr>
          <p:spPr bwMode="auto">
            <a:xfrm>
              <a:off x="6283325"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5999" name="Text Box 156">
              <a:extLst>
                <a:ext uri="{FF2B5EF4-FFF2-40B4-BE49-F238E27FC236}">
                  <a16:creationId xmlns:a16="http://schemas.microsoft.com/office/drawing/2014/main" id="{C6976347-A12A-4F0B-9D94-B707C0C3FA96}"/>
                </a:ext>
              </a:extLst>
            </p:cNvPr>
            <p:cNvSpPr txBox="1">
              <a:spLocks noChangeArrowheads="1"/>
            </p:cNvSpPr>
            <p:nvPr/>
          </p:nvSpPr>
          <p:spPr bwMode="auto">
            <a:xfrm>
              <a:off x="6203951" y="2244726"/>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0" name="Text Box 157">
              <a:extLst>
                <a:ext uri="{FF2B5EF4-FFF2-40B4-BE49-F238E27FC236}">
                  <a16:creationId xmlns:a16="http://schemas.microsoft.com/office/drawing/2014/main" id="{C86E3F35-5F50-46A4-A15F-7E60E6958592}"/>
                </a:ext>
              </a:extLst>
            </p:cNvPr>
            <p:cNvSpPr txBox="1">
              <a:spLocks noChangeArrowheads="1"/>
            </p:cNvSpPr>
            <p:nvPr/>
          </p:nvSpPr>
          <p:spPr bwMode="auto">
            <a:xfrm>
              <a:off x="6145212" y="209708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1" name="Text Box 158">
              <a:extLst>
                <a:ext uri="{FF2B5EF4-FFF2-40B4-BE49-F238E27FC236}">
                  <a16:creationId xmlns:a16="http://schemas.microsoft.com/office/drawing/2014/main" id="{5C54ED54-AFFE-4181-8557-F34880BF34FE}"/>
                </a:ext>
              </a:extLst>
            </p:cNvPr>
            <p:cNvSpPr txBox="1">
              <a:spLocks noChangeArrowheads="1"/>
            </p:cNvSpPr>
            <p:nvPr/>
          </p:nvSpPr>
          <p:spPr bwMode="auto">
            <a:xfrm>
              <a:off x="6170612" y="1962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2" name="Text Box 159">
              <a:extLst>
                <a:ext uri="{FF2B5EF4-FFF2-40B4-BE49-F238E27FC236}">
                  <a16:creationId xmlns:a16="http://schemas.microsoft.com/office/drawing/2014/main" id="{48FE1B9A-0B51-432F-A966-1F8BDB4DC90A}"/>
                </a:ext>
              </a:extLst>
            </p:cNvPr>
            <p:cNvSpPr txBox="1">
              <a:spLocks noChangeArrowheads="1"/>
            </p:cNvSpPr>
            <p:nvPr/>
          </p:nvSpPr>
          <p:spPr bwMode="auto">
            <a:xfrm>
              <a:off x="6197600"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3" name="Text Box 160">
              <a:extLst>
                <a:ext uri="{FF2B5EF4-FFF2-40B4-BE49-F238E27FC236}">
                  <a16:creationId xmlns:a16="http://schemas.microsoft.com/office/drawing/2014/main" id="{D8F9B498-6444-4CEA-94D8-FBF5F66B605E}"/>
                </a:ext>
              </a:extLst>
            </p:cNvPr>
            <p:cNvSpPr txBox="1">
              <a:spLocks noChangeArrowheads="1"/>
            </p:cNvSpPr>
            <p:nvPr/>
          </p:nvSpPr>
          <p:spPr bwMode="auto">
            <a:xfrm>
              <a:off x="6288087" y="22860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4" name="Text Box 161">
              <a:extLst>
                <a:ext uri="{FF2B5EF4-FFF2-40B4-BE49-F238E27FC236}">
                  <a16:creationId xmlns:a16="http://schemas.microsoft.com/office/drawing/2014/main" id="{45AFAFED-95B0-47BD-88C3-657F26A2036E}"/>
                </a:ext>
              </a:extLst>
            </p:cNvPr>
            <p:cNvSpPr txBox="1">
              <a:spLocks noChangeArrowheads="1"/>
            </p:cNvSpPr>
            <p:nvPr/>
          </p:nvSpPr>
          <p:spPr bwMode="auto">
            <a:xfrm>
              <a:off x="7092950" y="2027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5" name="Text Box 162">
              <a:extLst>
                <a:ext uri="{FF2B5EF4-FFF2-40B4-BE49-F238E27FC236}">
                  <a16:creationId xmlns:a16="http://schemas.microsoft.com/office/drawing/2014/main" id="{CCD25731-4A30-4CBA-A432-EFA6914CD41A}"/>
                </a:ext>
              </a:extLst>
            </p:cNvPr>
            <p:cNvSpPr txBox="1">
              <a:spLocks noChangeArrowheads="1"/>
            </p:cNvSpPr>
            <p:nvPr/>
          </p:nvSpPr>
          <p:spPr bwMode="auto">
            <a:xfrm>
              <a:off x="6396036" y="20177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6" name="Text Box 163">
              <a:extLst>
                <a:ext uri="{FF2B5EF4-FFF2-40B4-BE49-F238E27FC236}">
                  <a16:creationId xmlns:a16="http://schemas.microsoft.com/office/drawing/2014/main" id="{71028B9F-28FD-465C-A86C-C3BE84DF25DA}"/>
                </a:ext>
              </a:extLst>
            </p:cNvPr>
            <p:cNvSpPr txBox="1">
              <a:spLocks noChangeArrowheads="1"/>
            </p:cNvSpPr>
            <p:nvPr/>
          </p:nvSpPr>
          <p:spPr bwMode="auto">
            <a:xfrm>
              <a:off x="7789863" y="2343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7" name="Text Box 164">
              <a:extLst>
                <a:ext uri="{FF2B5EF4-FFF2-40B4-BE49-F238E27FC236}">
                  <a16:creationId xmlns:a16="http://schemas.microsoft.com/office/drawing/2014/main" id="{6298C804-5DE3-4066-95AD-5EF47316D820}"/>
                </a:ext>
              </a:extLst>
            </p:cNvPr>
            <p:cNvSpPr txBox="1">
              <a:spLocks noChangeArrowheads="1"/>
            </p:cNvSpPr>
            <p:nvPr/>
          </p:nvSpPr>
          <p:spPr bwMode="auto">
            <a:xfrm>
              <a:off x="6421437" y="2224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8" name="Text Box 165">
              <a:extLst>
                <a:ext uri="{FF2B5EF4-FFF2-40B4-BE49-F238E27FC236}">
                  <a16:creationId xmlns:a16="http://schemas.microsoft.com/office/drawing/2014/main" id="{3E9A9170-272A-416A-B5A0-BE6A79A85CFA}"/>
                </a:ext>
              </a:extLst>
            </p:cNvPr>
            <p:cNvSpPr txBox="1">
              <a:spLocks noChangeArrowheads="1"/>
            </p:cNvSpPr>
            <p:nvPr/>
          </p:nvSpPr>
          <p:spPr bwMode="auto">
            <a:xfrm>
              <a:off x="6097589" y="19462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09" name="Text Box 166">
              <a:extLst>
                <a:ext uri="{FF2B5EF4-FFF2-40B4-BE49-F238E27FC236}">
                  <a16:creationId xmlns:a16="http://schemas.microsoft.com/office/drawing/2014/main" id="{8CB72B24-FC11-4BC5-90D1-8FB08BF2C025}"/>
                </a:ext>
              </a:extLst>
            </p:cNvPr>
            <p:cNvSpPr txBox="1">
              <a:spLocks noChangeArrowheads="1"/>
            </p:cNvSpPr>
            <p:nvPr/>
          </p:nvSpPr>
          <p:spPr bwMode="auto">
            <a:xfrm>
              <a:off x="6470651" y="22304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0" name="Text Box 167">
              <a:extLst>
                <a:ext uri="{FF2B5EF4-FFF2-40B4-BE49-F238E27FC236}">
                  <a16:creationId xmlns:a16="http://schemas.microsoft.com/office/drawing/2014/main" id="{18A402FA-11BA-458D-A7FD-864312A3BF37}"/>
                </a:ext>
              </a:extLst>
            </p:cNvPr>
            <p:cNvSpPr txBox="1">
              <a:spLocks noChangeArrowheads="1"/>
            </p:cNvSpPr>
            <p:nvPr/>
          </p:nvSpPr>
          <p:spPr bwMode="auto">
            <a:xfrm>
              <a:off x="6121400"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1" name="Text Box 168">
              <a:extLst>
                <a:ext uri="{FF2B5EF4-FFF2-40B4-BE49-F238E27FC236}">
                  <a16:creationId xmlns:a16="http://schemas.microsoft.com/office/drawing/2014/main" id="{F1D678B2-610E-49C8-AFF3-D1BAF75CBA00}"/>
                </a:ext>
              </a:extLst>
            </p:cNvPr>
            <p:cNvSpPr txBox="1">
              <a:spLocks noChangeArrowheads="1"/>
            </p:cNvSpPr>
            <p:nvPr/>
          </p:nvSpPr>
          <p:spPr bwMode="auto">
            <a:xfrm>
              <a:off x="6319838" y="2251076"/>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2" name="Text Box 169">
              <a:extLst>
                <a:ext uri="{FF2B5EF4-FFF2-40B4-BE49-F238E27FC236}">
                  <a16:creationId xmlns:a16="http://schemas.microsoft.com/office/drawing/2014/main" id="{36F6AC2B-D244-49E1-AD78-332D626C5C3B}"/>
                </a:ext>
              </a:extLst>
            </p:cNvPr>
            <p:cNvSpPr txBox="1">
              <a:spLocks noChangeArrowheads="1"/>
            </p:cNvSpPr>
            <p:nvPr/>
          </p:nvSpPr>
          <p:spPr bwMode="auto">
            <a:xfrm>
              <a:off x="6430962" y="19526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3" name="Text Box 170">
              <a:extLst>
                <a:ext uri="{FF2B5EF4-FFF2-40B4-BE49-F238E27FC236}">
                  <a16:creationId xmlns:a16="http://schemas.microsoft.com/office/drawing/2014/main" id="{1BAA2E0E-958B-4A9D-9881-032E10426DBD}"/>
                </a:ext>
              </a:extLst>
            </p:cNvPr>
            <p:cNvSpPr txBox="1">
              <a:spLocks noChangeArrowheads="1"/>
            </p:cNvSpPr>
            <p:nvPr/>
          </p:nvSpPr>
          <p:spPr bwMode="auto">
            <a:xfrm>
              <a:off x="6424612"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4" name="Text Box 171">
              <a:extLst>
                <a:ext uri="{FF2B5EF4-FFF2-40B4-BE49-F238E27FC236}">
                  <a16:creationId xmlns:a16="http://schemas.microsoft.com/office/drawing/2014/main" id="{C60ACD52-CD2F-492C-ADC4-F3D01D1B068A}"/>
                </a:ext>
              </a:extLst>
            </p:cNvPr>
            <p:cNvSpPr txBox="1">
              <a:spLocks noChangeArrowheads="1"/>
            </p:cNvSpPr>
            <p:nvPr/>
          </p:nvSpPr>
          <p:spPr bwMode="auto">
            <a:xfrm>
              <a:off x="6424612" y="2176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5" name="Text Box 172">
              <a:extLst>
                <a:ext uri="{FF2B5EF4-FFF2-40B4-BE49-F238E27FC236}">
                  <a16:creationId xmlns:a16="http://schemas.microsoft.com/office/drawing/2014/main" id="{5215EC9B-5834-4E86-8801-3936ED7A6CA1}"/>
                </a:ext>
              </a:extLst>
            </p:cNvPr>
            <p:cNvSpPr txBox="1">
              <a:spLocks noChangeArrowheads="1"/>
            </p:cNvSpPr>
            <p:nvPr/>
          </p:nvSpPr>
          <p:spPr bwMode="auto">
            <a:xfrm>
              <a:off x="6238875" y="21320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6" name="Text Box 173">
              <a:extLst>
                <a:ext uri="{FF2B5EF4-FFF2-40B4-BE49-F238E27FC236}">
                  <a16:creationId xmlns:a16="http://schemas.microsoft.com/office/drawing/2014/main" id="{05F06784-E392-4219-B320-D0682A5E429C}"/>
                </a:ext>
              </a:extLst>
            </p:cNvPr>
            <p:cNvSpPr txBox="1">
              <a:spLocks noChangeArrowheads="1"/>
            </p:cNvSpPr>
            <p:nvPr/>
          </p:nvSpPr>
          <p:spPr bwMode="auto">
            <a:xfrm>
              <a:off x="6238875" y="2089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7" name="Text Box 174">
              <a:extLst>
                <a:ext uri="{FF2B5EF4-FFF2-40B4-BE49-F238E27FC236}">
                  <a16:creationId xmlns:a16="http://schemas.microsoft.com/office/drawing/2014/main" id="{28244250-4CA0-4F8C-8BBE-7C34EB00A37C}"/>
                </a:ext>
              </a:extLst>
            </p:cNvPr>
            <p:cNvSpPr txBox="1">
              <a:spLocks noChangeArrowheads="1"/>
            </p:cNvSpPr>
            <p:nvPr/>
          </p:nvSpPr>
          <p:spPr bwMode="auto">
            <a:xfrm>
              <a:off x="6267451" y="20510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8" name="Text Box 175">
              <a:extLst>
                <a:ext uri="{FF2B5EF4-FFF2-40B4-BE49-F238E27FC236}">
                  <a16:creationId xmlns:a16="http://schemas.microsoft.com/office/drawing/2014/main" id="{31DA8F77-3825-4694-807B-F70CAE6FF943}"/>
                </a:ext>
              </a:extLst>
            </p:cNvPr>
            <p:cNvSpPr txBox="1">
              <a:spLocks noChangeArrowheads="1"/>
            </p:cNvSpPr>
            <p:nvPr/>
          </p:nvSpPr>
          <p:spPr bwMode="auto">
            <a:xfrm>
              <a:off x="6296025" y="19764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19" name="Text Box 176">
              <a:extLst>
                <a:ext uri="{FF2B5EF4-FFF2-40B4-BE49-F238E27FC236}">
                  <a16:creationId xmlns:a16="http://schemas.microsoft.com/office/drawing/2014/main" id="{5B876C9F-1AE7-4EA2-8A88-AE60C17F4A4C}"/>
                </a:ext>
              </a:extLst>
            </p:cNvPr>
            <p:cNvSpPr txBox="1">
              <a:spLocks noChangeArrowheads="1"/>
            </p:cNvSpPr>
            <p:nvPr/>
          </p:nvSpPr>
          <p:spPr bwMode="auto">
            <a:xfrm>
              <a:off x="6238875" y="19526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0" name="Text Box 177">
              <a:extLst>
                <a:ext uri="{FF2B5EF4-FFF2-40B4-BE49-F238E27FC236}">
                  <a16:creationId xmlns:a16="http://schemas.microsoft.com/office/drawing/2014/main" id="{72FC4044-116B-4F70-94B8-AFC166153CB5}"/>
                </a:ext>
              </a:extLst>
            </p:cNvPr>
            <p:cNvSpPr txBox="1">
              <a:spLocks noChangeArrowheads="1"/>
            </p:cNvSpPr>
            <p:nvPr/>
          </p:nvSpPr>
          <p:spPr bwMode="auto">
            <a:xfrm>
              <a:off x="6288087" y="21209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1" name="Text Box 178">
              <a:extLst>
                <a:ext uri="{FF2B5EF4-FFF2-40B4-BE49-F238E27FC236}">
                  <a16:creationId xmlns:a16="http://schemas.microsoft.com/office/drawing/2014/main" id="{82DE0AD7-E815-43B2-97B2-6BC311F77A34}"/>
                </a:ext>
              </a:extLst>
            </p:cNvPr>
            <p:cNvSpPr txBox="1">
              <a:spLocks noChangeArrowheads="1"/>
            </p:cNvSpPr>
            <p:nvPr/>
          </p:nvSpPr>
          <p:spPr bwMode="auto">
            <a:xfrm>
              <a:off x="6348413" y="22129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2" name="Text Box 179">
              <a:extLst>
                <a:ext uri="{FF2B5EF4-FFF2-40B4-BE49-F238E27FC236}">
                  <a16:creationId xmlns:a16="http://schemas.microsoft.com/office/drawing/2014/main" id="{FF4147FB-DC78-4642-84B5-726ABE5694E6}"/>
                </a:ext>
              </a:extLst>
            </p:cNvPr>
            <p:cNvSpPr txBox="1">
              <a:spLocks noChangeArrowheads="1"/>
            </p:cNvSpPr>
            <p:nvPr/>
          </p:nvSpPr>
          <p:spPr bwMode="auto">
            <a:xfrm>
              <a:off x="6375400" y="21590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3" name="Text Box 180">
              <a:extLst>
                <a:ext uri="{FF2B5EF4-FFF2-40B4-BE49-F238E27FC236}">
                  <a16:creationId xmlns:a16="http://schemas.microsoft.com/office/drawing/2014/main" id="{716A7644-50CB-4712-9DF5-0303E0FD292F}"/>
                </a:ext>
              </a:extLst>
            </p:cNvPr>
            <p:cNvSpPr txBox="1">
              <a:spLocks noChangeArrowheads="1"/>
            </p:cNvSpPr>
            <p:nvPr/>
          </p:nvSpPr>
          <p:spPr bwMode="auto">
            <a:xfrm>
              <a:off x="6388099" y="20701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4" name="Text Box 181">
              <a:extLst>
                <a:ext uri="{FF2B5EF4-FFF2-40B4-BE49-F238E27FC236}">
                  <a16:creationId xmlns:a16="http://schemas.microsoft.com/office/drawing/2014/main" id="{D98D2504-8841-45B9-A048-3629E75C478B}"/>
                </a:ext>
              </a:extLst>
            </p:cNvPr>
            <p:cNvSpPr txBox="1">
              <a:spLocks noChangeArrowheads="1"/>
            </p:cNvSpPr>
            <p:nvPr/>
          </p:nvSpPr>
          <p:spPr bwMode="auto">
            <a:xfrm>
              <a:off x="6332538" y="2027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5" name="Text Box 182">
              <a:extLst>
                <a:ext uri="{FF2B5EF4-FFF2-40B4-BE49-F238E27FC236}">
                  <a16:creationId xmlns:a16="http://schemas.microsoft.com/office/drawing/2014/main" id="{431595B0-9C21-4991-9D42-3DDC4F704B03}"/>
                </a:ext>
              </a:extLst>
            </p:cNvPr>
            <p:cNvSpPr txBox="1">
              <a:spLocks noChangeArrowheads="1"/>
            </p:cNvSpPr>
            <p:nvPr/>
          </p:nvSpPr>
          <p:spPr bwMode="auto">
            <a:xfrm>
              <a:off x="6410325" y="1989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6" name="Text Box 183">
              <a:extLst>
                <a:ext uri="{FF2B5EF4-FFF2-40B4-BE49-F238E27FC236}">
                  <a16:creationId xmlns:a16="http://schemas.microsoft.com/office/drawing/2014/main" id="{FD002D9A-172A-45F9-AA53-DD9827BFA6AE}"/>
                </a:ext>
              </a:extLst>
            </p:cNvPr>
            <p:cNvSpPr txBox="1">
              <a:spLocks noChangeArrowheads="1"/>
            </p:cNvSpPr>
            <p:nvPr/>
          </p:nvSpPr>
          <p:spPr bwMode="auto">
            <a:xfrm>
              <a:off x="6446839" y="21050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7" name="Text Box 184">
              <a:extLst>
                <a:ext uri="{FF2B5EF4-FFF2-40B4-BE49-F238E27FC236}">
                  <a16:creationId xmlns:a16="http://schemas.microsoft.com/office/drawing/2014/main" id="{38BC752E-AD6D-4E30-9343-4562D000851E}"/>
                </a:ext>
              </a:extLst>
            </p:cNvPr>
            <p:cNvSpPr txBox="1">
              <a:spLocks noChangeArrowheads="1"/>
            </p:cNvSpPr>
            <p:nvPr/>
          </p:nvSpPr>
          <p:spPr bwMode="auto">
            <a:xfrm>
              <a:off x="7440613" y="2393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8" name="Text Box 185">
              <a:extLst>
                <a:ext uri="{FF2B5EF4-FFF2-40B4-BE49-F238E27FC236}">
                  <a16:creationId xmlns:a16="http://schemas.microsoft.com/office/drawing/2014/main" id="{7EBC4B02-AE80-4FCD-9586-296A28A47CD6}"/>
                </a:ext>
              </a:extLst>
            </p:cNvPr>
            <p:cNvSpPr txBox="1">
              <a:spLocks noChangeArrowheads="1"/>
            </p:cNvSpPr>
            <p:nvPr/>
          </p:nvSpPr>
          <p:spPr bwMode="auto">
            <a:xfrm>
              <a:off x="5527674" y="24066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29" name="Text Box 186">
              <a:extLst>
                <a:ext uri="{FF2B5EF4-FFF2-40B4-BE49-F238E27FC236}">
                  <a16:creationId xmlns:a16="http://schemas.microsoft.com/office/drawing/2014/main" id="{7EEE20D2-6992-4EDB-93E1-18F75BAD68C1}"/>
                </a:ext>
              </a:extLst>
            </p:cNvPr>
            <p:cNvSpPr txBox="1">
              <a:spLocks noChangeArrowheads="1"/>
            </p:cNvSpPr>
            <p:nvPr/>
          </p:nvSpPr>
          <p:spPr bwMode="auto">
            <a:xfrm>
              <a:off x="7145339" y="22860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0" name="Text Box 187">
              <a:extLst>
                <a:ext uri="{FF2B5EF4-FFF2-40B4-BE49-F238E27FC236}">
                  <a16:creationId xmlns:a16="http://schemas.microsoft.com/office/drawing/2014/main" id="{4B400D95-9CB9-41A7-94BA-78FA8938A057}"/>
                </a:ext>
              </a:extLst>
            </p:cNvPr>
            <p:cNvSpPr txBox="1">
              <a:spLocks noChangeArrowheads="1"/>
            </p:cNvSpPr>
            <p:nvPr/>
          </p:nvSpPr>
          <p:spPr bwMode="auto">
            <a:xfrm>
              <a:off x="6591298" y="2266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1" name="Text Box 188">
              <a:extLst>
                <a:ext uri="{FF2B5EF4-FFF2-40B4-BE49-F238E27FC236}">
                  <a16:creationId xmlns:a16="http://schemas.microsoft.com/office/drawing/2014/main" id="{020086D4-C77F-43A0-ABC5-4E0814260F04}"/>
                </a:ext>
              </a:extLst>
            </p:cNvPr>
            <p:cNvSpPr txBox="1">
              <a:spLocks noChangeArrowheads="1"/>
            </p:cNvSpPr>
            <p:nvPr/>
          </p:nvSpPr>
          <p:spPr bwMode="auto">
            <a:xfrm>
              <a:off x="6529388" y="2176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2" name="Text Box 189">
              <a:extLst>
                <a:ext uri="{FF2B5EF4-FFF2-40B4-BE49-F238E27FC236}">
                  <a16:creationId xmlns:a16="http://schemas.microsoft.com/office/drawing/2014/main" id="{5F31E534-1FA5-456D-9924-24A4D3307011}"/>
                </a:ext>
              </a:extLst>
            </p:cNvPr>
            <p:cNvSpPr txBox="1">
              <a:spLocks noChangeArrowheads="1"/>
            </p:cNvSpPr>
            <p:nvPr/>
          </p:nvSpPr>
          <p:spPr bwMode="auto">
            <a:xfrm>
              <a:off x="6338889"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3" name="Text Box 190">
              <a:extLst>
                <a:ext uri="{FF2B5EF4-FFF2-40B4-BE49-F238E27FC236}">
                  <a16:creationId xmlns:a16="http://schemas.microsoft.com/office/drawing/2014/main" id="{1359EC2D-ACB9-4B89-9779-3BA0635235B0}"/>
                </a:ext>
              </a:extLst>
            </p:cNvPr>
            <p:cNvSpPr txBox="1">
              <a:spLocks noChangeArrowheads="1"/>
            </p:cNvSpPr>
            <p:nvPr/>
          </p:nvSpPr>
          <p:spPr bwMode="auto">
            <a:xfrm>
              <a:off x="6503988" y="20701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4" name="Text Box 191">
              <a:extLst>
                <a:ext uri="{FF2B5EF4-FFF2-40B4-BE49-F238E27FC236}">
                  <a16:creationId xmlns:a16="http://schemas.microsoft.com/office/drawing/2014/main" id="{31CA71DE-74BD-477F-BBAE-DBF7D02680F3}"/>
                </a:ext>
              </a:extLst>
            </p:cNvPr>
            <p:cNvSpPr txBox="1">
              <a:spLocks noChangeArrowheads="1"/>
            </p:cNvSpPr>
            <p:nvPr/>
          </p:nvSpPr>
          <p:spPr bwMode="auto">
            <a:xfrm>
              <a:off x="6529388" y="20193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5" name="Text Box 192">
              <a:extLst>
                <a:ext uri="{FF2B5EF4-FFF2-40B4-BE49-F238E27FC236}">
                  <a16:creationId xmlns:a16="http://schemas.microsoft.com/office/drawing/2014/main" id="{15C20540-7760-4521-8A79-4E14A900BAED}"/>
                </a:ext>
              </a:extLst>
            </p:cNvPr>
            <p:cNvSpPr txBox="1">
              <a:spLocks noChangeArrowheads="1"/>
            </p:cNvSpPr>
            <p:nvPr/>
          </p:nvSpPr>
          <p:spPr bwMode="auto">
            <a:xfrm>
              <a:off x="6551613" y="21209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6" name="Text Box 193">
              <a:extLst>
                <a:ext uri="{FF2B5EF4-FFF2-40B4-BE49-F238E27FC236}">
                  <a16:creationId xmlns:a16="http://schemas.microsoft.com/office/drawing/2014/main" id="{4B2682DD-F6A5-4070-8EAE-499F7486BD79}"/>
                </a:ext>
              </a:extLst>
            </p:cNvPr>
            <p:cNvSpPr txBox="1">
              <a:spLocks noChangeArrowheads="1"/>
            </p:cNvSpPr>
            <p:nvPr/>
          </p:nvSpPr>
          <p:spPr bwMode="auto">
            <a:xfrm>
              <a:off x="6564313" y="21542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7" name="Text Box 194">
              <a:extLst>
                <a:ext uri="{FF2B5EF4-FFF2-40B4-BE49-F238E27FC236}">
                  <a16:creationId xmlns:a16="http://schemas.microsoft.com/office/drawing/2014/main" id="{D9BC9F00-88A6-4CA4-8CF3-3F0CFF35B118}"/>
                </a:ext>
              </a:extLst>
            </p:cNvPr>
            <p:cNvSpPr txBox="1">
              <a:spLocks noChangeArrowheads="1"/>
            </p:cNvSpPr>
            <p:nvPr/>
          </p:nvSpPr>
          <p:spPr bwMode="auto">
            <a:xfrm>
              <a:off x="6670674" y="2224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8" name="Text Box 195">
              <a:extLst>
                <a:ext uri="{FF2B5EF4-FFF2-40B4-BE49-F238E27FC236}">
                  <a16:creationId xmlns:a16="http://schemas.microsoft.com/office/drawing/2014/main" id="{37BD87D5-BB62-4A05-BB65-7235CF95B47F}"/>
                </a:ext>
              </a:extLst>
            </p:cNvPr>
            <p:cNvSpPr txBox="1">
              <a:spLocks noChangeArrowheads="1"/>
            </p:cNvSpPr>
            <p:nvPr/>
          </p:nvSpPr>
          <p:spPr bwMode="auto">
            <a:xfrm>
              <a:off x="6646864" y="21875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39" name="Text Box 196">
              <a:extLst>
                <a:ext uri="{FF2B5EF4-FFF2-40B4-BE49-F238E27FC236}">
                  <a16:creationId xmlns:a16="http://schemas.microsoft.com/office/drawing/2014/main" id="{13B487B3-3070-40B3-B416-1B81D8F585F8}"/>
                </a:ext>
              </a:extLst>
            </p:cNvPr>
            <p:cNvSpPr txBox="1">
              <a:spLocks noChangeArrowheads="1"/>
            </p:cNvSpPr>
            <p:nvPr/>
          </p:nvSpPr>
          <p:spPr bwMode="auto">
            <a:xfrm>
              <a:off x="6667500" y="21542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0" name="Text Box 197">
              <a:extLst>
                <a:ext uri="{FF2B5EF4-FFF2-40B4-BE49-F238E27FC236}">
                  <a16:creationId xmlns:a16="http://schemas.microsoft.com/office/drawing/2014/main" id="{659AE41C-6E56-4479-AA73-7DA34FAAD305}"/>
                </a:ext>
              </a:extLst>
            </p:cNvPr>
            <p:cNvSpPr txBox="1">
              <a:spLocks noChangeArrowheads="1"/>
            </p:cNvSpPr>
            <p:nvPr/>
          </p:nvSpPr>
          <p:spPr bwMode="auto">
            <a:xfrm>
              <a:off x="6697663" y="2176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1" name="Text Box 198">
              <a:extLst>
                <a:ext uri="{FF2B5EF4-FFF2-40B4-BE49-F238E27FC236}">
                  <a16:creationId xmlns:a16="http://schemas.microsoft.com/office/drawing/2014/main" id="{9EE9E0DA-2831-4EE0-A5B2-8D195778296A}"/>
                </a:ext>
              </a:extLst>
            </p:cNvPr>
            <p:cNvSpPr txBox="1">
              <a:spLocks noChangeArrowheads="1"/>
            </p:cNvSpPr>
            <p:nvPr/>
          </p:nvSpPr>
          <p:spPr bwMode="auto">
            <a:xfrm>
              <a:off x="6726238"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2" name="Text Box 199">
              <a:extLst>
                <a:ext uri="{FF2B5EF4-FFF2-40B4-BE49-F238E27FC236}">
                  <a16:creationId xmlns:a16="http://schemas.microsoft.com/office/drawing/2014/main" id="{24DD5CE1-444C-4CD0-9F64-7B72736FFAD7}"/>
                </a:ext>
              </a:extLst>
            </p:cNvPr>
            <p:cNvSpPr txBox="1">
              <a:spLocks noChangeArrowheads="1"/>
            </p:cNvSpPr>
            <p:nvPr/>
          </p:nvSpPr>
          <p:spPr bwMode="auto">
            <a:xfrm>
              <a:off x="6630987" y="20812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3" name="Text Box 200">
              <a:extLst>
                <a:ext uri="{FF2B5EF4-FFF2-40B4-BE49-F238E27FC236}">
                  <a16:creationId xmlns:a16="http://schemas.microsoft.com/office/drawing/2014/main" id="{C8A90231-8494-484D-88C2-CBC7580EDB1A}"/>
                </a:ext>
              </a:extLst>
            </p:cNvPr>
            <p:cNvSpPr txBox="1">
              <a:spLocks noChangeArrowheads="1"/>
            </p:cNvSpPr>
            <p:nvPr/>
          </p:nvSpPr>
          <p:spPr bwMode="auto">
            <a:xfrm>
              <a:off x="6621463" y="20097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4" name="Text Box 201">
              <a:extLst>
                <a:ext uri="{FF2B5EF4-FFF2-40B4-BE49-F238E27FC236}">
                  <a16:creationId xmlns:a16="http://schemas.microsoft.com/office/drawing/2014/main" id="{E7728C31-3FF1-4292-BE31-C2720B5A8573}"/>
                </a:ext>
              </a:extLst>
            </p:cNvPr>
            <p:cNvSpPr txBox="1">
              <a:spLocks noChangeArrowheads="1"/>
            </p:cNvSpPr>
            <p:nvPr/>
          </p:nvSpPr>
          <p:spPr bwMode="auto">
            <a:xfrm>
              <a:off x="6354764" y="19526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5" name="Text Box 202">
              <a:extLst>
                <a:ext uri="{FF2B5EF4-FFF2-40B4-BE49-F238E27FC236}">
                  <a16:creationId xmlns:a16="http://schemas.microsoft.com/office/drawing/2014/main" id="{8CB9A504-8775-4F4E-8308-6944D56DE24C}"/>
                </a:ext>
              </a:extLst>
            </p:cNvPr>
            <p:cNvSpPr txBox="1">
              <a:spLocks noChangeArrowheads="1"/>
            </p:cNvSpPr>
            <p:nvPr/>
          </p:nvSpPr>
          <p:spPr bwMode="auto">
            <a:xfrm>
              <a:off x="5746752" y="2216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6" name="Text Box 203">
              <a:extLst>
                <a:ext uri="{FF2B5EF4-FFF2-40B4-BE49-F238E27FC236}">
                  <a16:creationId xmlns:a16="http://schemas.microsoft.com/office/drawing/2014/main" id="{0A9113F0-A4AF-4459-AFF0-B84C68F6FE7E}"/>
                </a:ext>
              </a:extLst>
            </p:cNvPr>
            <p:cNvSpPr txBox="1">
              <a:spLocks noChangeArrowheads="1"/>
            </p:cNvSpPr>
            <p:nvPr/>
          </p:nvSpPr>
          <p:spPr bwMode="auto">
            <a:xfrm>
              <a:off x="5803899"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7" name="Text Box 204">
              <a:extLst>
                <a:ext uri="{FF2B5EF4-FFF2-40B4-BE49-F238E27FC236}">
                  <a16:creationId xmlns:a16="http://schemas.microsoft.com/office/drawing/2014/main" id="{F17C03AC-B598-4A05-84C1-7336E7E4A2CF}"/>
                </a:ext>
              </a:extLst>
            </p:cNvPr>
            <p:cNvSpPr txBox="1">
              <a:spLocks noChangeArrowheads="1"/>
            </p:cNvSpPr>
            <p:nvPr/>
          </p:nvSpPr>
          <p:spPr bwMode="auto">
            <a:xfrm>
              <a:off x="6696075" y="20097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8" name="Text Box 205">
              <a:extLst>
                <a:ext uri="{FF2B5EF4-FFF2-40B4-BE49-F238E27FC236}">
                  <a16:creationId xmlns:a16="http://schemas.microsoft.com/office/drawing/2014/main" id="{83D31216-E413-4916-8E53-4B67F1233C4C}"/>
                </a:ext>
              </a:extLst>
            </p:cNvPr>
            <p:cNvSpPr txBox="1">
              <a:spLocks noChangeArrowheads="1"/>
            </p:cNvSpPr>
            <p:nvPr/>
          </p:nvSpPr>
          <p:spPr bwMode="auto">
            <a:xfrm>
              <a:off x="6913563" y="19526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49" name="Text Box 206">
              <a:extLst>
                <a:ext uri="{FF2B5EF4-FFF2-40B4-BE49-F238E27FC236}">
                  <a16:creationId xmlns:a16="http://schemas.microsoft.com/office/drawing/2014/main" id="{75C821B7-CB68-4D78-AA92-308122878305}"/>
                </a:ext>
              </a:extLst>
            </p:cNvPr>
            <p:cNvSpPr txBox="1">
              <a:spLocks noChangeArrowheads="1"/>
            </p:cNvSpPr>
            <p:nvPr/>
          </p:nvSpPr>
          <p:spPr bwMode="auto">
            <a:xfrm>
              <a:off x="6661150" y="2243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0" name="Text Box 207">
              <a:extLst>
                <a:ext uri="{FF2B5EF4-FFF2-40B4-BE49-F238E27FC236}">
                  <a16:creationId xmlns:a16="http://schemas.microsoft.com/office/drawing/2014/main" id="{D8E22DD3-9F43-48E1-96A3-E99C31028BBF}"/>
                </a:ext>
              </a:extLst>
            </p:cNvPr>
            <p:cNvSpPr txBox="1">
              <a:spLocks noChangeArrowheads="1"/>
            </p:cNvSpPr>
            <p:nvPr/>
          </p:nvSpPr>
          <p:spPr bwMode="auto">
            <a:xfrm>
              <a:off x="6680199" y="23018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1" name="Text Box 208">
              <a:extLst>
                <a:ext uri="{FF2B5EF4-FFF2-40B4-BE49-F238E27FC236}">
                  <a16:creationId xmlns:a16="http://schemas.microsoft.com/office/drawing/2014/main" id="{219A6410-4EAF-4A6B-B22D-478096BA3977}"/>
                </a:ext>
              </a:extLst>
            </p:cNvPr>
            <p:cNvSpPr txBox="1">
              <a:spLocks noChangeArrowheads="1"/>
            </p:cNvSpPr>
            <p:nvPr/>
          </p:nvSpPr>
          <p:spPr bwMode="auto">
            <a:xfrm>
              <a:off x="5813425" y="22367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2" name="Text Box 209">
              <a:extLst>
                <a:ext uri="{FF2B5EF4-FFF2-40B4-BE49-F238E27FC236}">
                  <a16:creationId xmlns:a16="http://schemas.microsoft.com/office/drawing/2014/main" id="{E9BBD8FE-D8CA-4CCC-8DDF-F7915BB1A88F}"/>
                </a:ext>
              </a:extLst>
            </p:cNvPr>
            <p:cNvSpPr txBox="1">
              <a:spLocks noChangeArrowheads="1"/>
            </p:cNvSpPr>
            <p:nvPr/>
          </p:nvSpPr>
          <p:spPr bwMode="auto">
            <a:xfrm>
              <a:off x="7027863"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3" name="Text Box 210">
              <a:extLst>
                <a:ext uri="{FF2B5EF4-FFF2-40B4-BE49-F238E27FC236}">
                  <a16:creationId xmlns:a16="http://schemas.microsoft.com/office/drawing/2014/main" id="{502F8251-94A4-4543-B791-7D4869FFA51B}"/>
                </a:ext>
              </a:extLst>
            </p:cNvPr>
            <p:cNvSpPr txBox="1">
              <a:spLocks noChangeArrowheads="1"/>
            </p:cNvSpPr>
            <p:nvPr/>
          </p:nvSpPr>
          <p:spPr bwMode="auto">
            <a:xfrm>
              <a:off x="6797675"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4" name="Text Box 211">
              <a:extLst>
                <a:ext uri="{FF2B5EF4-FFF2-40B4-BE49-F238E27FC236}">
                  <a16:creationId xmlns:a16="http://schemas.microsoft.com/office/drawing/2014/main" id="{2D516D77-C128-4405-B7E8-AA4E9D10F37B}"/>
                </a:ext>
              </a:extLst>
            </p:cNvPr>
            <p:cNvSpPr txBox="1">
              <a:spLocks noChangeArrowheads="1"/>
            </p:cNvSpPr>
            <p:nvPr/>
          </p:nvSpPr>
          <p:spPr bwMode="auto">
            <a:xfrm>
              <a:off x="5803899"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5" name="Text Box 212">
              <a:extLst>
                <a:ext uri="{FF2B5EF4-FFF2-40B4-BE49-F238E27FC236}">
                  <a16:creationId xmlns:a16="http://schemas.microsoft.com/office/drawing/2014/main" id="{2BE16F28-EB62-4C5F-A281-748AD785F29C}"/>
                </a:ext>
              </a:extLst>
            </p:cNvPr>
            <p:cNvSpPr txBox="1">
              <a:spLocks noChangeArrowheads="1"/>
            </p:cNvSpPr>
            <p:nvPr/>
          </p:nvSpPr>
          <p:spPr bwMode="auto">
            <a:xfrm>
              <a:off x="6819900" y="2151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6" name="Text Box 213">
              <a:extLst>
                <a:ext uri="{FF2B5EF4-FFF2-40B4-BE49-F238E27FC236}">
                  <a16:creationId xmlns:a16="http://schemas.microsoft.com/office/drawing/2014/main" id="{7C0EA33A-F937-4A79-9888-CDA3664390C7}"/>
                </a:ext>
              </a:extLst>
            </p:cNvPr>
            <p:cNvSpPr txBox="1">
              <a:spLocks noChangeArrowheads="1"/>
            </p:cNvSpPr>
            <p:nvPr/>
          </p:nvSpPr>
          <p:spPr bwMode="auto">
            <a:xfrm>
              <a:off x="6743700" y="2224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7" name="Text Box 214">
              <a:extLst>
                <a:ext uri="{FF2B5EF4-FFF2-40B4-BE49-F238E27FC236}">
                  <a16:creationId xmlns:a16="http://schemas.microsoft.com/office/drawing/2014/main" id="{673FE2AE-7863-4D4C-8322-ED61C5D9EA0D}"/>
                </a:ext>
              </a:extLst>
            </p:cNvPr>
            <p:cNvSpPr txBox="1">
              <a:spLocks noChangeArrowheads="1"/>
            </p:cNvSpPr>
            <p:nvPr/>
          </p:nvSpPr>
          <p:spPr bwMode="auto">
            <a:xfrm>
              <a:off x="6680199" y="20764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8" name="Text Box 215">
              <a:extLst>
                <a:ext uri="{FF2B5EF4-FFF2-40B4-BE49-F238E27FC236}">
                  <a16:creationId xmlns:a16="http://schemas.microsoft.com/office/drawing/2014/main" id="{6AE59002-69FA-4B88-9535-4B5F59702A56}"/>
                </a:ext>
              </a:extLst>
            </p:cNvPr>
            <p:cNvSpPr txBox="1">
              <a:spLocks noChangeArrowheads="1"/>
            </p:cNvSpPr>
            <p:nvPr/>
          </p:nvSpPr>
          <p:spPr bwMode="auto">
            <a:xfrm>
              <a:off x="6710364" y="19383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59" name="Text Box 216">
              <a:extLst>
                <a:ext uri="{FF2B5EF4-FFF2-40B4-BE49-F238E27FC236}">
                  <a16:creationId xmlns:a16="http://schemas.microsoft.com/office/drawing/2014/main" id="{8613C309-7D22-465A-B24C-0B6D57C70A36}"/>
                </a:ext>
              </a:extLst>
            </p:cNvPr>
            <p:cNvSpPr txBox="1">
              <a:spLocks noChangeArrowheads="1"/>
            </p:cNvSpPr>
            <p:nvPr/>
          </p:nvSpPr>
          <p:spPr bwMode="auto">
            <a:xfrm>
              <a:off x="6737349" y="21431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0" name="Text Box 217">
              <a:extLst>
                <a:ext uri="{FF2B5EF4-FFF2-40B4-BE49-F238E27FC236}">
                  <a16:creationId xmlns:a16="http://schemas.microsoft.com/office/drawing/2014/main" id="{F4D39C20-EC9A-4A74-91A9-A0C6E4221CBC}"/>
                </a:ext>
              </a:extLst>
            </p:cNvPr>
            <p:cNvSpPr txBox="1">
              <a:spLocks noChangeArrowheads="1"/>
            </p:cNvSpPr>
            <p:nvPr/>
          </p:nvSpPr>
          <p:spPr bwMode="auto">
            <a:xfrm>
              <a:off x="6821488" y="2243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1" name="Text Box 218">
              <a:extLst>
                <a:ext uri="{FF2B5EF4-FFF2-40B4-BE49-F238E27FC236}">
                  <a16:creationId xmlns:a16="http://schemas.microsoft.com/office/drawing/2014/main" id="{01B9EAF0-52CF-4286-B10F-AF787747D9E4}"/>
                </a:ext>
              </a:extLst>
            </p:cNvPr>
            <p:cNvSpPr txBox="1">
              <a:spLocks noChangeArrowheads="1"/>
            </p:cNvSpPr>
            <p:nvPr/>
          </p:nvSpPr>
          <p:spPr bwMode="auto">
            <a:xfrm>
              <a:off x="6900863" y="23526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2" name="Text Box 219">
              <a:extLst>
                <a:ext uri="{FF2B5EF4-FFF2-40B4-BE49-F238E27FC236}">
                  <a16:creationId xmlns:a16="http://schemas.microsoft.com/office/drawing/2014/main" id="{F143A9EA-E47A-427F-9CDF-4A19A646AF44}"/>
                </a:ext>
              </a:extLst>
            </p:cNvPr>
            <p:cNvSpPr txBox="1">
              <a:spLocks noChangeArrowheads="1"/>
            </p:cNvSpPr>
            <p:nvPr/>
          </p:nvSpPr>
          <p:spPr bwMode="auto">
            <a:xfrm>
              <a:off x="6529388" y="19526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3" name="Text Box 220">
              <a:extLst>
                <a:ext uri="{FF2B5EF4-FFF2-40B4-BE49-F238E27FC236}">
                  <a16:creationId xmlns:a16="http://schemas.microsoft.com/office/drawing/2014/main" id="{30960BFE-8525-4168-9228-BAB81CE1E9F7}"/>
                </a:ext>
              </a:extLst>
            </p:cNvPr>
            <p:cNvSpPr txBox="1">
              <a:spLocks noChangeArrowheads="1"/>
            </p:cNvSpPr>
            <p:nvPr/>
          </p:nvSpPr>
          <p:spPr bwMode="auto">
            <a:xfrm>
              <a:off x="6938964" y="2343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4" name="Text Box 221">
              <a:extLst>
                <a:ext uri="{FF2B5EF4-FFF2-40B4-BE49-F238E27FC236}">
                  <a16:creationId xmlns:a16="http://schemas.microsoft.com/office/drawing/2014/main" id="{BC8A8C5D-013E-4030-BAA9-9AF4527EE04A}"/>
                </a:ext>
              </a:extLst>
            </p:cNvPr>
            <p:cNvSpPr txBox="1">
              <a:spLocks noChangeArrowheads="1"/>
            </p:cNvSpPr>
            <p:nvPr/>
          </p:nvSpPr>
          <p:spPr bwMode="auto">
            <a:xfrm>
              <a:off x="6986588" y="2382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5" name="Text Box 222">
              <a:extLst>
                <a:ext uri="{FF2B5EF4-FFF2-40B4-BE49-F238E27FC236}">
                  <a16:creationId xmlns:a16="http://schemas.microsoft.com/office/drawing/2014/main" id="{14F15270-3C69-4484-AB02-06F5530C11CD}"/>
                </a:ext>
              </a:extLst>
            </p:cNvPr>
            <p:cNvSpPr txBox="1">
              <a:spLocks noChangeArrowheads="1"/>
            </p:cNvSpPr>
            <p:nvPr/>
          </p:nvSpPr>
          <p:spPr bwMode="auto">
            <a:xfrm>
              <a:off x="7043738" y="23717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6" name="Text Box 223">
              <a:extLst>
                <a:ext uri="{FF2B5EF4-FFF2-40B4-BE49-F238E27FC236}">
                  <a16:creationId xmlns:a16="http://schemas.microsoft.com/office/drawing/2014/main" id="{0452DB55-0E72-4CDD-8989-FA6049B119F0}"/>
                </a:ext>
              </a:extLst>
            </p:cNvPr>
            <p:cNvSpPr txBox="1">
              <a:spLocks noChangeArrowheads="1"/>
            </p:cNvSpPr>
            <p:nvPr/>
          </p:nvSpPr>
          <p:spPr bwMode="auto">
            <a:xfrm>
              <a:off x="7070723" y="23177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7" name="Text Box 224">
              <a:extLst>
                <a:ext uri="{FF2B5EF4-FFF2-40B4-BE49-F238E27FC236}">
                  <a16:creationId xmlns:a16="http://schemas.microsoft.com/office/drawing/2014/main" id="{14451194-A063-45E7-AC0F-9B45D18A7A16}"/>
                </a:ext>
              </a:extLst>
            </p:cNvPr>
            <p:cNvSpPr txBox="1">
              <a:spLocks noChangeArrowheads="1"/>
            </p:cNvSpPr>
            <p:nvPr/>
          </p:nvSpPr>
          <p:spPr bwMode="auto">
            <a:xfrm>
              <a:off x="7092950" y="2366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8" name="Text Box 225">
              <a:extLst>
                <a:ext uri="{FF2B5EF4-FFF2-40B4-BE49-F238E27FC236}">
                  <a16:creationId xmlns:a16="http://schemas.microsoft.com/office/drawing/2014/main" id="{A9CF361E-AEEA-4CA8-BF0B-43260AC4D7C7}"/>
                </a:ext>
              </a:extLst>
            </p:cNvPr>
            <p:cNvSpPr txBox="1">
              <a:spLocks noChangeArrowheads="1"/>
            </p:cNvSpPr>
            <p:nvPr/>
          </p:nvSpPr>
          <p:spPr bwMode="auto">
            <a:xfrm>
              <a:off x="6858000" y="22288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69" name="Text Box 226">
              <a:extLst>
                <a:ext uri="{FF2B5EF4-FFF2-40B4-BE49-F238E27FC236}">
                  <a16:creationId xmlns:a16="http://schemas.microsoft.com/office/drawing/2014/main" id="{559B08EE-B7F5-4EA7-93B9-987ACE666C91}"/>
                </a:ext>
              </a:extLst>
            </p:cNvPr>
            <p:cNvSpPr txBox="1">
              <a:spLocks noChangeArrowheads="1"/>
            </p:cNvSpPr>
            <p:nvPr/>
          </p:nvSpPr>
          <p:spPr bwMode="auto">
            <a:xfrm>
              <a:off x="6965948" y="23145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0" name="Text Box 227">
              <a:extLst>
                <a:ext uri="{FF2B5EF4-FFF2-40B4-BE49-F238E27FC236}">
                  <a16:creationId xmlns:a16="http://schemas.microsoft.com/office/drawing/2014/main" id="{DED948CB-20AD-4EDD-BC67-681D25E3749D}"/>
                </a:ext>
              </a:extLst>
            </p:cNvPr>
            <p:cNvSpPr txBox="1">
              <a:spLocks noChangeArrowheads="1"/>
            </p:cNvSpPr>
            <p:nvPr/>
          </p:nvSpPr>
          <p:spPr bwMode="auto">
            <a:xfrm>
              <a:off x="6964364" y="22304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1" name="Text Box 228">
              <a:extLst>
                <a:ext uri="{FF2B5EF4-FFF2-40B4-BE49-F238E27FC236}">
                  <a16:creationId xmlns:a16="http://schemas.microsoft.com/office/drawing/2014/main" id="{8CBE31DC-812D-4D07-9F1D-8CA73B92DD65}"/>
                </a:ext>
              </a:extLst>
            </p:cNvPr>
            <p:cNvSpPr txBox="1">
              <a:spLocks noChangeArrowheads="1"/>
            </p:cNvSpPr>
            <p:nvPr/>
          </p:nvSpPr>
          <p:spPr bwMode="auto">
            <a:xfrm>
              <a:off x="6962776" y="2151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2" name="Text Box 229">
              <a:extLst>
                <a:ext uri="{FF2B5EF4-FFF2-40B4-BE49-F238E27FC236}">
                  <a16:creationId xmlns:a16="http://schemas.microsoft.com/office/drawing/2014/main" id="{06AEFE47-D1E3-4DDA-9875-DC52A2015FE1}"/>
                </a:ext>
              </a:extLst>
            </p:cNvPr>
            <p:cNvSpPr txBox="1">
              <a:spLocks noChangeArrowheads="1"/>
            </p:cNvSpPr>
            <p:nvPr/>
          </p:nvSpPr>
          <p:spPr bwMode="auto">
            <a:xfrm>
              <a:off x="6773862" y="21082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3" name="Text Box 230">
              <a:extLst>
                <a:ext uri="{FF2B5EF4-FFF2-40B4-BE49-F238E27FC236}">
                  <a16:creationId xmlns:a16="http://schemas.microsoft.com/office/drawing/2014/main" id="{67CE3BF4-863D-47E8-8B2C-D9F10D6F9BF3}"/>
                </a:ext>
              </a:extLst>
            </p:cNvPr>
            <p:cNvSpPr txBox="1">
              <a:spLocks noChangeArrowheads="1"/>
            </p:cNvSpPr>
            <p:nvPr/>
          </p:nvSpPr>
          <p:spPr bwMode="auto">
            <a:xfrm>
              <a:off x="6773862" y="20621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4" name="Text Box 231">
              <a:extLst>
                <a:ext uri="{FF2B5EF4-FFF2-40B4-BE49-F238E27FC236}">
                  <a16:creationId xmlns:a16="http://schemas.microsoft.com/office/drawing/2014/main" id="{EC55CEEB-55E0-4932-8C56-B52089475B18}"/>
                </a:ext>
              </a:extLst>
            </p:cNvPr>
            <p:cNvSpPr txBox="1">
              <a:spLocks noChangeArrowheads="1"/>
            </p:cNvSpPr>
            <p:nvPr/>
          </p:nvSpPr>
          <p:spPr bwMode="auto">
            <a:xfrm>
              <a:off x="6804025" y="2027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5" name="Text Box 232">
              <a:extLst>
                <a:ext uri="{FF2B5EF4-FFF2-40B4-BE49-F238E27FC236}">
                  <a16:creationId xmlns:a16="http://schemas.microsoft.com/office/drawing/2014/main" id="{F1A494EA-E4CC-4710-BFD1-CBCCE7962760}"/>
                </a:ext>
              </a:extLst>
            </p:cNvPr>
            <p:cNvSpPr txBox="1">
              <a:spLocks noChangeArrowheads="1"/>
            </p:cNvSpPr>
            <p:nvPr/>
          </p:nvSpPr>
          <p:spPr bwMode="auto">
            <a:xfrm>
              <a:off x="6831013" y="19526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6" name="Text Box 233">
              <a:extLst>
                <a:ext uri="{FF2B5EF4-FFF2-40B4-BE49-F238E27FC236}">
                  <a16:creationId xmlns:a16="http://schemas.microsoft.com/office/drawing/2014/main" id="{0DB27A69-47E0-4A1E-A5CC-46C05521BCB3}"/>
                </a:ext>
              </a:extLst>
            </p:cNvPr>
            <p:cNvSpPr txBox="1">
              <a:spLocks noChangeArrowheads="1"/>
            </p:cNvSpPr>
            <p:nvPr/>
          </p:nvSpPr>
          <p:spPr bwMode="auto">
            <a:xfrm>
              <a:off x="6773862" y="19288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7" name="Text Box 234">
              <a:extLst>
                <a:ext uri="{FF2B5EF4-FFF2-40B4-BE49-F238E27FC236}">
                  <a16:creationId xmlns:a16="http://schemas.microsoft.com/office/drawing/2014/main" id="{7F37CC3E-1011-4518-8C1D-D0137ECB21FD}"/>
                </a:ext>
              </a:extLst>
            </p:cNvPr>
            <p:cNvSpPr txBox="1">
              <a:spLocks noChangeArrowheads="1"/>
            </p:cNvSpPr>
            <p:nvPr/>
          </p:nvSpPr>
          <p:spPr bwMode="auto">
            <a:xfrm>
              <a:off x="6821488" y="209708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8" name="Text Box 235">
              <a:extLst>
                <a:ext uri="{FF2B5EF4-FFF2-40B4-BE49-F238E27FC236}">
                  <a16:creationId xmlns:a16="http://schemas.microsoft.com/office/drawing/2014/main" id="{7EFC03D6-5E7E-42BD-838E-C9CCEE8C3E0B}"/>
                </a:ext>
              </a:extLst>
            </p:cNvPr>
            <p:cNvSpPr txBox="1">
              <a:spLocks noChangeArrowheads="1"/>
            </p:cNvSpPr>
            <p:nvPr/>
          </p:nvSpPr>
          <p:spPr bwMode="auto">
            <a:xfrm>
              <a:off x="6888162" y="21875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79" name="Text Box 236">
              <a:extLst>
                <a:ext uri="{FF2B5EF4-FFF2-40B4-BE49-F238E27FC236}">
                  <a16:creationId xmlns:a16="http://schemas.microsoft.com/office/drawing/2014/main" id="{D3D828C8-E9FA-4E3B-AB37-F29F10482B9D}"/>
                </a:ext>
              </a:extLst>
            </p:cNvPr>
            <p:cNvSpPr txBox="1">
              <a:spLocks noChangeArrowheads="1"/>
            </p:cNvSpPr>
            <p:nvPr/>
          </p:nvSpPr>
          <p:spPr bwMode="auto">
            <a:xfrm>
              <a:off x="6913563" y="213518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0" name="Text Box 237">
              <a:extLst>
                <a:ext uri="{FF2B5EF4-FFF2-40B4-BE49-F238E27FC236}">
                  <a16:creationId xmlns:a16="http://schemas.microsoft.com/office/drawing/2014/main" id="{7812D3AB-F216-44DF-8547-D9CBB00F7555}"/>
                </a:ext>
              </a:extLst>
            </p:cNvPr>
            <p:cNvSpPr txBox="1">
              <a:spLocks noChangeArrowheads="1"/>
            </p:cNvSpPr>
            <p:nvPr/>
          </p:nvSpPr>
          <p:spPr bwMode="auto">
            <a:xfrm>
              <a:off x="6927851" y="20462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1" name="Text Box 238">
              <a:extLst>
                <a:ext uri="{FF2B5EF4-FFF2-40B4-BE49-F238E27FC236}">
                  <a16:creationId xmlns:a16="http://schemas.microsoft.com/office/drawing/2014/main" id="{D600EDA9-0876-4CEE-A2C6-1FC68965CF7F}"/>
                </a:ext>
              </a:extLst>
            </p:cNvPr>
            <p:cNvSpPr txBox="1">
              <a:spLocks noChangeArrowheads="1"/>
            </p:cNvSpPr>
            <p:nvPr/>
          </p:nvSpPr>
          <p:spPr bwMode="auto">
            <a:xfrm>
              <a:off x="6872287" y="20034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2" name="Text Box 239">
              <a:extLst>
                <a:ext uri="{FF2B5EF4-FFF2-40B4-BE49-F238E27FC236}">
                  <a16:creationId xmlns:a16="http://schemas.microsoft.com/office/drawing/2014/main" id="{7FB12BE5-77E9-4A7E-90D3-ABBF0B2D695E}"/>
                </a:ext>
              </a:extLst>
            </p:cNvPr>
            <p:cNvSpPr txBox="1">
              <a:spLocks noChangeArrowheads="1"/>
            </p:cNvSpPr>
            <p:nvPr/>
          </p:nvSpPr>
          <p:spPr bwMode="auto">
            <a:xfrm>
              <a:off x="6950075" y="19685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3" name="Text Box 240">
              <a:extLst>
                <a:ext uri="{FF2B5EF4-FFF2-40B4-BE49-F238E27FC236}">
                  <a16:creationId xmlns:a16="http://schemas.microsoft.com/office/drawing/2014/main" id="{9389A6ED-5A92-4C5C-88E5-C6539F506791}"/>
                </a:ext>
              </a:extLst>
            </p:cNvPr>
            <p:cNvSpPr txBox="1">
              <a:spLocks noChangeArrowheads="1"/>
            </p:cNvSpPr>
            <p:nvPr/>
          </p:nvSpPr>
          <p:spPr bwMode="auto">
            <a:xfrm>
              <a:off x="6981824" y="20812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4" name="Text Box 241">
              <a:extLst>
                <a:ext uri="{FF2B5EF4-FFF2-40B4-BE49-F238E27FC236}">
                  <a16:creationId xmlns:a16="http://schemas.microsoft.com/office/drawing/2014/main" id="{33C5E2F8-2A0B-4F14-8A61-3F6D13044500}"/>
                </a:ext>
              </a:extLst>
            </p:cNvPr>
            <p:cNvSpPr txBox="1">
              <a:spLocks noChangeArrowheads="1"/>
            </p:cNvSpPr>
            <p:nvPr/>
          </p:nvSpPr>
          <p:spPr bwMode="auto">
            <a:xfrm>
              <a:off x="7015164" y="2216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5" name="Text Box 242">
              <a:extLst>
                <a:ext uri="{FF2B5EF4-FFF2-40B4-BE49-F238E27FC236}">
                  <a16:creationId xmlns:a16="http://schemas.microsoft.com/office/drawing/2014/main" id="{1A22E94B-3861-44F4-B815-F0C72A2B9ED3}"/>
                </a:ext>
              </a:extLst>
            </p:cNvPr>
            <p:cNvSpPr txBox="1">
              <a:spLocks noChangeArrowheads="1"/>
            </p:cNvSpPr>
            <p:nvPr/>
          </p:nvSpPr>
          <p:spPr bwMode="auto">
            <a:xfrm>
              <a:off x="7221538" y="23764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6" name="Text Box 243">
              <a:extLst>
                <a:ext uri="{FF2B5EF4-FFF2-40B4-BE49-F238E27FC236}">
                  <a16:creationId xmlns:a16="http://schemas.microsoft.com/office/drawing/2014/main" id="{931219AC-1784-41D9-850A-34EEC002B4C8}"/>
                </a:ext>
              </a:extLst>
            </p:cNvPr>
            <p:cNvSpPr txBox="1">
              <a:spLocks noChangeArrowheads="1"/>
            </p:cNvSpPr>
            <p:nvPr/>
          </p:nvSpPr>
          <p:spPr bwMode="auto">
            <a:xfrm>
              <a:off x="7231065" y="24272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7" name="Text Box 244">
              <a:extLst>
                <a:ext uri="{FF2B5EF4-FFF2-40B4-BE49-F238E27FC236}">
                  <a16:creationId xmlns:a16="http://schemas.microsoft.com/office/drawing/2014/main" id="{B5BD1326-55FF-46D8-B861-06A21123EED4}"/>
                </a:ext>
              </a:extLst>
            </p:cNvPr>
            <p:cNvSpPr txBox="1">
              <a:spLocks noChangeArrowheads="1"/>
            </p:cNvSpPr>
            <p:nvPr/>
          </p:nvSpPr>
          <p:spPr bwMode="auto">
            <a:xfrm>
              <a:off x="7129463" y="2243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8" name="Text Box 245">
              <a:extLst>
                <a:ext uri="{FF2B5EF4-FFF2-40B4-BE49-F238E27FC236}">
                  <a16:creationId xmlns:a16="http://schemas.microsoft.com/office/drawing/2014/main" id="{4A2F49BC-7067-4C13-BDB0-54F5B06A83A8}"/>
                </a:ext>
              </a:extLst>
            </p:cNvPr>
            <p:cNvSpPr txBox="1">
              <a:spLocks noChangeArrowheads="1"/>
            </p:cNvSpPr>
            <p:nvPr/>
          </p:nvSpPr>
          <p:spPr bwMode="auto">
            <a:xfrm>
              <a:off x="7067550" y="2151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89" name="Text Box 246">
              <a:extLst>
                <a:ext uri="{FF2B5EF4-FFF2-40B4-BE49-F238E27FC236}">
                  <a16:creationId xmlns:a16="http://schemas.microsoft.com/office/drawing/2014/main" id="{B3D7A0CC-A491-4F5C-879C-93051BFEC5F3}"/>
                </a:ext>
              </a:extLst>
            </p:cNvPr>
            <p:cNvSpPr txBox="1">
              <a:spLocks noChangeArrowheads="1"/>
            </p:cNvSpPr>
            <p:nvPr/>
          </p:nvSpPr>
          <p:spPr bwMode="auto">
            <a:xfrm>
              <a:off x="6877051" y="2089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0" name="Text Box 247">
              <a:extLst>
                <a:ext uri="{FF2B5EF4-FFF2-40B4-BE49-F238E27FC236}">
                  <a16:creationId xmlns:a16="http://schemas.microsoft.com/office/drawing/2014/main" id="{B214FACB-E61C-4986-A102-795EB415B22A}"/>
                </a:ext>
              </a:extLst>
            </p:cNvPr>
            <p:cNvSpPr txBox="1">
              <a:spLocks noChangeArrowheads="1"/>
            </p:cNvSpPr>
            <p:nvPr/>
          </p:nvSpPr>
          <p:spPr bwMode="auto">
            <a:xfrm>
              <a:off x="7040563" y="20447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1" name="Text Box 248">
              <a:extLst>
                <a:ext uri="{FF2B5EF4-FFF2-40B4-BE49-F238E27FC236}">
                  <a16:creationId xmlns:a16="http://schemas.microsoft.com/office/drawing/2014/main" id="{E85FCB56-C0CC-4A40-BDBE-B49D1DF4D423}"/>
                </a:ext>
              </a:extLst>
            </p:cNvPr>
            <p:cNvSpPr txBox="1">
              <a:spLocks noChangeArrowheads="1"/>
            </p:cNvSpPr>
            <p:nvPr/>
          </p:nvSpPr>
          <p:spPr bwMode="auto">
            <a:xfrm>
              <a:off x="7067550" y="19970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2" name="Text Box 249">
              <a:extLst>
                <a:ext uri="{FF2B5EF4-FFF2-40B4-BE49-F238E27FC236}">
                  <a16:creationId xmlns:a16="http://schemas.microsoft.com/office/drawing/2014/main" id="{AF7ED554-FDF1-41F6-8DB0-12996664877D}"/>
                </a:ext>
              </a:extLst>
            </p:cNvPr>
            <p:cNvSpPr txBox="1">
              <a:spLocks noChangeArrowheads="1"/>
            </p:cNvSpPr>
            <p:nvPr/>
          </p:nvSpPr>
          <p:spPr bwMode="auto">
            <a:xfrm>
              <a:off x="7086599" y="209708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3" name="Text Box 250">
              <a:extLst>
                <a:ext uri="{FF2B5EF4-FFF2-40B4-BE49-F238E27FC236}">
                  <a16:creationId xmlns:a16="http://schemas.microsoft.com/office/drawing/2014/main" id="{54FD3522-42AC-488B-A321-697D70705CEC}"/>
                </a:ext>
              </a:extLst>
            </p:cNvPr>
            <p:cNvSpPr txBox="1">
              <a:spLocks noChangeArrowheads="1"/>
            </p:cNvSpPr>
            <p:nvPr/>
          </p:nvSpPr>
          <p:spPr bwMode="auto">
            <a:xfrm>
              <a:off x="7099299" y="21320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4" name="Text Box 251">
              <a:extLst>
                <a:ext uri="{FF2B5EF4-FFF2-40B4-BE49-F238E27FC236}">
                  <a16:creationId xmlns:a16="http://schemas.microsoft.com/office/drawing/2014/main" id="{5117882B-1222-473D-B2B4-25567E0E4865}"/>
                </a:ext>
              </a:extLst>
            </p:cNvPr>
            <p:cNvSpPr txBox="1">
              <a:spLocks noChangeArrowheads="1"/>
            </p:cNvSpPr>
            <p:nvPr/>
          </p:nvSpPr>
          <p:spPr bwMode="auto">
            <a:xfrm>
              <a:off x="7208837" y="22018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5" name="Text Box 252">
              <a:extLst>
                <a:ext uri="{FF2B5EF4-FFF2-40B4-BE49-F238E27FC236}">
                  <a16:creationId xmlns:a16="http://schemas.microsoft.com/office/drawing/2014/main" id="{6771E2F6-3140-4A55-8E1F-3CAC7B746517}"/>
                </a:ext>
              </a:extLst>
            </p:cNvPr>
            <p:cNvSpPr txBox="1">
              <a:spLocks noChangeArrowheads="1"/>
            </p:cNvSpPr>
            <p:nvPr/>
          </p:nvSpPr>
          <p:spPr bwMode="auto">
            <a:xfrm>
              <a:off x="7186613" y="21669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6" name="Text Box 253">
              <a:extLst>
                <a:ext uri="{FF2B5EF4-FFF2-40B4-BE49-F238E27FC236}">
                  <a16:creationId xmlns:a16="http://schemas.microsoft.com/office/drawing/2014/main" id="{7F0B845C-E3FB-495C-A3FD-E6734CBBC0FE}"/>
                </a:ext>
              </a:extLst>
            </p:cNvPr>
            <p:cNvSpPr txBox="1">
              <a:spLocks noChangeArrowheads="1"/>
            </p:cNvSpPr>
            <p:nvPr/>
          </p:nvSpPr>
          <p:spPr bwMode="auto">
            <a:xfrm>
              <a:off x="7205663" y="21320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7" name="Text Box 254">
              <a:extLst>
                <a:ext uri="{FF2B5EF4-FFF2-40B4-BE49-F238E27FC236}">
                  <a16:creationId xmlns:a16="http://schemas.microsoft.com/office/drawing/2014/main" id="{A836AEBD-25E0-4C30-AF3E-6432DE061A5E}"/>
                </a:ext>
              </a:extLst>
            </p:cNvPr>
            <p:cNvSpPr txBox="1">
              <a:spLocks noChangeArrowheads="1"/>
            </p:cNvSpPr>
            <p:nvPr/>
          </p:nvSpPr>
          <p:spPr bwMode="auto">
            <a:xfrm>
              <a:off x="7235825" y="2151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8" name="Text Box 255">
              <a:extLst>
                <a:ext uri="{FF2B5EF4-FFF2-40B4-BE49-F238E27FC236}">
                  <a16:creationId xmlns:a16="http://schemas.microsoft.com/office/drawing/2014/main" id="{016C8DB7-7A7A-4FA8-95A0-C3114045369B}"/>
                </a:ext>
              </a:extLst>
            </p:cNvPr>
            <p:cNvSpPr txBox="1">
              <a:spLocks noChangeArrowheads="1"/>
            </p:cNvSpPr>
            <p:nvPr/>
          </p:nvSpPr>
          <p:spPr bwMode="auto">
            <a:xfrm>
              <a:off x="7262813" y="20923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099" name="Text Box 256">
              <a:extLst>
                <a:ext uri="{FF2B5EF4-FFF2-40B4-BE49-F238E27FC236}">
                  <a16:creationId xmlns:a16="http://schemas.microsoft.com/office/drawing/2014/main" id="{0A716A6F-A757-489C-A8C9-E27FB6A89136}"/>
                </a:ext>
              </a:extLst>
            </p:cNvPr>
            <p:cNvSpPr txBox="1">
              <a:spLocks noChangeArrowheads="1"/>
            </p:cNvSpPr>
            <p:nvPr/>
          </p:nvSpPr>
          <p:spPr bwMode="auto">
            <a:xfrm>
              <a:off x="7169149" y="205898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0" name="Text Box 257">
              <a:extLst>
                <a:ext uri="{FF2B5EF4-FFF2-40B4-BE49-F238E27FC236}">
                  <a16:creationId xmlns:a16="http://schemas.microsoft.com/office/drawing/2014/main" id="{ACCDC582-ADC4-4524-9159-8272C90A6E3A}"/>
                </a:ext>
              </a:extLst>
            </p:cNvPr>
            <p:cNvSpPr txBox="1">
              <a:spLocks noChangeArrowheads="1"/>
            </p:cNvSpPr>
            <p:nvPr/>
          </p:nvSpPr>
          <p:spPr bwMode="auto">
            <a:xfrm>
              <a:off x="7381875" y="2274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1" name="Text Box 258">
              <a:extLst>
                <a:ext uri="{FF2B5EF4-FFF2-40B4-BE49-F238E27FC236}">
                  <a16:creationId xmlns:a16="http://schemas.microsoft.com/office/drawing/2014/main" id="{EAD7945F-643A-4BE3-8D75-EAE430518371}"/>
                </a:ext>
              </a:extLst>
            </p:cNvPr>
            <p:cNvSpPr txBox="1">
              <a:spLocks noChangeArrowheads="1"/>
            </p:cNvSpPr>
            <p:nvPr/>
          </p:nvSpPr>
          <p:spPr bwMode="auto">
            <a:xfrm>
              <a:off x="7613649" y="2343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2" name="Text Box 259">
              <a:extLst>
                <a:ext uri="{FF2B5EF4-FFF2-40B4-BE49-F238E27FC236}">
                  <a16:creationId xmlns:a16="http://schemas.microsoft.com/office/drawing/2014/main" id="{18088519-5E8C-4325-9588-4A92D5AD4789}"/>
                </a:ext>
              </a:extLst>
            </p:cNvPr>
            <p:cNvSpPr txBox="1">
              <a:spLocks noChangeArrowheads="1"/>
            </p:cNvSpPr>
            <p:nvPr/>
          </p:nvSpPr>
          <p:spPr bwMode="auto">
            <a:xfrm>
              <a:off x="7027863" y="1962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3" name="Text Box 260">
              <a:extLst>
                <a:ext uri="{FF2B5EF4-FFF2-40B4-BE49-F238E27FC236}">
                  <a16:creationId xmlns:a16="http://schemas.microsoft.com/office/drawing/2014/main" id="{77B444E5-C4A9-4E62-B19B-9C6087464411}"/>
                </a:ext>
              </a:extLst>
            </p:cNvPr>
            <p:cNvSpPr txBox="1">
              <a:spLocks noChangeArrowheads="1"/>
            </p:cNvSpPr>
            <p:nvPr/>
          </p:nvSpPr>
          <p:spPr bwMode="auto">
            <a:xfrm>
              <a:off x="7362824" y="247491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4" name="Text Box 261">
              <a:extLst>
                <a:ext uri="{FF2B5EF4-FFF2-40B4-BE49-F238E27FC236}">
                  <a16:creationId xmlns:a16="http://schemas.microsoft.com/office/drawing/2014/main" id="{2D36DCBA-2CDF-4244-A7D8-59FF63E3E6F3}"/>
                </a:ext>
              </a:extLst>
            </p:cNvPr>
            <p:cNvSpPr txBox="1">
              <a:spLocks noChangeArrowheads="1"/>
            </p:cNvSpPr>
            <p:nvPr/>
          </p:nvSpPr>
          <p:spPr bwMode="auto">
            <a:xfrm>
              <a:off x="7264400" y="23320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5" name="Text Box 262">
              <a:extLst>
                <a:ext uri="{FF2B5EF4-FFF2-40B4-BE49-F238E27FC236}">
                  <a16:creationId xmlns:a16="http://schemas.microsoft.com/office/drawing/2014/main" id="{E231C3B6-2F07-41E6-AE09-33AF8B5FAE49}"/>
                </a:ext>
              </a:extLst>
            </p:cNvPr>
            <p:cNvSpPr txBox="1">
              <a:spLocks noChangeArrowheads="1"/>
            </p:cNvSpPr>
            <p:nvPr/>
          </p:nvSpPr>
          <p:spPr bwMode="auto">
            <a:xfrm>
              <a:off x="7231065" y="24336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6" name="Text Box 263">
              <a:extLst>
                <a:ext uri="{FF2B5EF4-FFF2-40B4-BE49-F238E27FC236}">
                  <a16:creationId xmlns:a16="http://schemas.microsoft.com/office/drawing/2014/main" id="{CC3E9FD8-A56F-4279-82DD-AC17E9E4A8D6}"/>
                </a:ext>
              </a:extLst>
            </p:cNvPr>
            <p:cNvSpPr txBox="1">
              <a:spLocks noChangeArrowheads="1"/>
            </p:cNvSpPr>
            <p:nvPr/>
          </p:nvSpPr>
          <p:spPr bwMode="auto">
            <a:xfrm>
              <a:off x="7231065" y="23209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7" name="Text Box 264">
              <a:extLst>
                <a:ext uri="{FF2B5EF4-FFF2-40B4-BE49-F238E27FC236}">
                  <a16:creationId xmlns:a16="http://schemas.microsoft.com/office/drawing/2014/main" id="{318E8E1F-453F-4574-B5D4-8D5115E16237}"/>
                </a:ext>
              </a:extLst>
            </p:cNvPr>
            <p:cNvSpPr txBox="1">
              <a:spLocks noChangeArrowheads="1"/>
            </p:cNvSpPr>
            <p:nvPr/>
          </p:nvSpPr>
          <p:spPr bwMode="auto">
            <a:xfrm>
              <a:off x="7251702" y="23764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8" name="Text Box 265">
              <a:extLst>
                <a:ext uri="{FF2B5EF4-FFF2-40B4-BE49-F238E27FC236}">
                  <a16:creationId xmlns:a16="http://schemas.microsoft.com/office/drawing/2014/main" id="{311FB5D2-160D-4D24-9482-6FADCF09AFBB}"/>
                </a:ext>
              </a:extLst>
            </p:cNvPr>
            <p:cNvSpPr txBox="1">
              <a:spLocks noChangeArrowheads="1"/>
            </p:cNvSpPr>
            <p:nvPr/>
          </p:nvSpPr>
          <p:spPr bwMode="auto">
            <a:xfrm>
              <a:off x="7264400" y="23495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09" name="Text Box 266">
              <a:extLst>
                <a:ext uri="{FF2B5EF4-FFF2-40B4-BE49-F238E27FC236}">
                  <a16:creationId xmlns:a16="http://schemas.microsoft.com/office/drawing/2014/main" id="{5996198A-4EC7-483B-B0B3-8903EE1CBEF3}"/>
                </a:ext>
              </a:extLst>
            </p:cNvPr>
            <p:cNvSpPr txBox="1">
              <a:spLocks noChangeArrowheads="1"/>
            </p:cNvSpPr>
            <p:nvPr/>
          </p:nvSpPr>
          <p:spPr bwMode="auto">
            <a:xfrm>
              <a:off x="7310437" y="2401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0" name="Text Box 267">
              <a:extLst>
                <a:ext uri="{FF2B5EF4-FFF2-40B4-BE49-F238E27FC236}">
                  <a16:creationId xmlns:a16="http://schemas.microsoft.com/office/drawing/2014/main" id="{78FA4720-49CE-4B7E-9BEA-F9EB3A0E3692}"/>
                </a:ext>
              </a:extLst>
            </p:cNvPr>
            <p:cNvSpPr txBox="1">
              <a:spLocks noChangeArrowheads="1"/>
            </p:cNvSpPr>
            <p:nvPr/>
          </p:nvSpPr>
          <p:spPr bwMode="auto">
            <a:xfrm>
              <a:off x="7277100" y="24638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1" name="Text Box 268">
              <a:extLst>
                <a:ext uri="{FF2B5EF4-FFF2-40B4-BE49-F238E27FC236}">
                  <a16:creationId xmlns:a16="http://schemas.microsoft.com/office/drawing/2014/main" id="{987CDBE0-8CFD-4876-B8C8-74E75542A5E7}"/>
                </a:ext>
              </a:extLst>
            </p:cNvPr>
            <p:cNvSpPr txBox="1">
              <a:spLocks noChangeArrowheads="1"/>
            </p:cNvSpPr>
            <p:nvPr/>
          </p:nvSpPr>
          <p:spPr bwMode="auto">
            <a:xfrm>
              <a:off x="7346950" y="23320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2" name="Text Box 269">
              <a:extLst>
                <a:ext uri="{FF2B5EF4-FFF2-40B4-BE49-F238E27FC236}">
                  <a16:creationId xmlns:a16="http://schemas.microsoft.com/office/drawing/2014/main" id="{A5AB594B-30C1-4093-98FC-F01BA42A5BF1}"/>
                </a:ext>
              </a:extLst>
            </p:cNvPr>
            <p:cNvSpPr txBox="1">
              <a:spLocks noChangeArrowheads="1"/>
            </p:cNvSpPr>
            <p:nvPr/>
          </p:nvSpPr>
          <p:spPr bwMode="auto">
            <a:xfrm>
              <a:off x="7305674" y="21209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3" name="Text Box 270">
              <a:extLst>
                <a:ext uri="{FF2B5EF4-FFF2-40B4-BE49-F238E27FC236}">
                  <a16:creationId xmlns:a16="http://schemas.microsoft.com/office/drawing/2014/main" id="{7E107501-F6AD-47B5-9255-7F835A6A293C}"/>
                </a:ext>
              </a:extLst>
            </p:cNvPr>
            <p:cNvSpPr txBox="1">
              <a:spLocks noChangeArrowheads="1"/>
            </p:cNvSpPr>
            <p:nvPr/>
          </p:nvSpPr>
          <p:spPr bwMode="auto">
            <a:xfrm>
              <a:off x="7313613" y="23018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4" name="Text Box 271">
              <a:extLst>
                <a:ext uri="{FF2B5EF4-FFF2-40B4-BE49-F238E27FC236}">
                  <a16:creationId xmlns:a16="http://schemas.microsoft.com/office/drawing/2014/main" id="{5DD5DC4D-2A74-4AE6-AEA2-2181526D364D}"/>
                </a:ext>
              </a:extLst>
            </p:cNvPr>
            <p:cNvSpPr txBox="1">
              <a:spLocks noChangeArrowheads="1"/>
            </p:cNvSpPr>
            <p:nvPr/>
          </p:nvSpPr>
          <p:spPr bwMode="auto">
            <a:xfrm>
              <a:off x="7254875" y="2151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5" name="Text Box 272">
              <a:extLst>
                <a:ext uri="{FF2B5EF4-FFF2-40B4-BE49-F238E27FC236}">
                  <a16:creationId xmlns:a16="http://schemas.microsoft.com/office/drawing/2014/main" id="{675A7ECB-9FB6-4192-A205-8DFFC202320D}"/>
                </a:ext>
              </a:extLst>
            </p:cNvPr>
            <p:cNvSpPr txBox="1">
              <a:spLocks noChangeArrowheads="1"/>
            </p:cNvSpPr>
            <p:nvPr/>
          </p:nvSpPr>
          <p:spPr bwMode="auto">
            <a:xfrm>
              <a:off x="7280277" y="20177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6" name="Text Box 273">
              <a:extLst>
                <a:ext uri="{FF2B5EF4-FFF2-40B4-BE49-F238E27FC236}">
                  <a16:creationId xmlns:a16="http://schemas.microsoft.com/office/drawing/2014/main" id="{E0D0D020-72B5-4461-9440-C67B14A28EB0}"/>
                </a:ext>
              </a:extLst>
            </p:cNvPr>
            <p:cNvSpPr txBox="1">
              <a:spLocks noChangeArrowheads="1"/>
            </p:cNvSpPr>
            <p:nvPr/>
          </p:nvSpPr>
          <p:spPr bwMode="auto">
            <a:xfrm>
              <a:off x="7308851" y="2224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7" name="Text Box 274">
              <a:extLst>
                <a:ext uri="{FF2B5EF4-FFF2-40B4-BE49-F238E27FC236}">
                  <a16:creationId xmlns:a16="http://schemas.microsoft.com/office/drawing/2014/main" id="{F2813630-07DA-4945-8A4A-F4F944E2D4BE}"/>
                </a:ext>
              </a:extLst>
            </p:cNvPr>
            <p:cNvSpPr txBox="1">
              <a:spLocks noChangeArrowheads="1"/>
            </p:cNvSpPr>
            <p:nvPr/>
          </p:nvSpPr>
          <p:spPr bwMode="auto">
            <a:xfrm>
              <a:off x="7399338" y="23209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8" name="Text Box 275">
              <a:extLst>
                <a:ext uri="{FF2B5EF4-FFF2-40B4-BE49-F238E27FC236}">
                  <a16:creationId xmlns:a16="http://schemas.microsoft.com/office/drawing/2014/main" id="{4EE059F0-D910-4731-B93D-A92E3EC95617}"/>
                </a:ext>
              </a:extLst>
            </p:cNvPr>
            <p:cNvSpPr txBox="1">
              <a:spLocks noChangeArrowheads="1"/>
            </p:cNvSpPr>
            <p:nvPr/>
          </p:nvSpPr>
          <p:spPr bwMode="auto">
            <a:xfrm>
              <a:off x="7470775" y="24320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19" name="Text Box 276">
              <a:extLst>
                <a:ext uri="{FF2B5EF4-FFF2-40B4-BE49-F238E27FC236}">
                  <a16:creationId xmlns:a16="http://schemas.microsoft.com/office/drawing/2014/main" id="{19188AD5-E345-4F56-9DF6-5FDA95329221}"/>
                </a:ext>
              </a:extLst>
            </p:cNvPr>
            <p:cNvSpPr txBox="1">
              <a:spLocks noChangeArrowheads="1"/>
            </p:cNvSpPr>
            <p:nvPr/>
          </p:nvSpPr>
          <p:spPr bwMode="auto">
            <a:xfrm>
              <a:off x="7502525" y="2535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0" name="Text Box 277">
              <a:extLst>
                <a:ext uri="{FF2B5EF4-FFF2-40B4-BE49-F238E27FC236}">
                  <a16:creationId xmlns:a16="http://schemas.microsoft.com/office/drawing/2014/main" id="{BA88AAEA-92F1-4FD5-BA90-58BF29AFC517}"/>
                </a:ext>
              </a:extLst>
            </p:cNvPr>
            <p:cNvSpPr txBox="1">
              <a:spLocks noChangeArrowheads="1"/>
            </p:cNvSpPr>
            <p:nvPr/>
          </p:nvSpPr>
          <p:spPr bwMode="auto">
            <a:xfrm>
              <a:off x="7510462" y="241776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1" name="Text Box 278">
              <a:extLst>
                <a:ext uri="{FF2B5EF4-FFF2-40B4-BE49-F238E27FC236}">
                  <a16:creationId xmlns:a16="http://schemas.microsoft.com/office/drawing/2014/main" id="{89C454DA-9DB9-4AF0-919A-DFF65C2EA0DC}"/>
                </a:ext>
              </a:extLst>
            </p:cNvPr>
            <p:cNvSpPr txBox="1">
              <a:spLocks noChangeArrowheads="1"/>
            </p:cNvSpPr>
            <p:nvPr/>
          </p:nvSpPr>
          <p:spPr bwMode="auto">
            <a:xfrm>
              <a:off x="7558088" y="24638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2" name="Text Box 279">
              <a:extLst>
                <a:ext uri="{FF2B5EF4-FFF2-40B4-BE49-F238E27FC236}">
                  <a16:creationId xmlns:a16="http://schemas.microsoft.com/office/drawing/2014/main" id="{20270BD8-B3C6-4F29-A845-1517B97D4156}"/>
                </a:ext>
              </a:extLst>
            </p:cNvPr>
            <p:cNvSpPr txBox="1">
              <a:spLocks noChangeArrowheads="1"/>
            </p:cNvSpPr>
            <p:nvPr/>
          </p:nvSpPr>
          <p:spPr bwMode="auto">
            <a:xfrm>
              <a:off x="7613649" y="24511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3" name="Text Box 280">
              <a:extLst>
                <a:ext uri="{FF2B5EF4-FFF2-40B4-BE49-F238E27FC236}">
                  <a16:creationId xmlns:a16="http://schemas.microsoft.com/office/drawing/2014/main" id="{CF1FDE42-0F5C-49C1-923D-FFB3B9B7239D}"/>
                </a:ext>
              </a:extLst>
            </p:cNvPr>
            <p:cNvSpPr txBox="1">
              <a:spLocks noChangeArrowheads="1"/>
            </p:cNvSpPr>
            <p:nvPr/>
          </p:nvSpPr>
          <p:spPr bwMode="auto">
            <a:xfrm>
              <a:off x="7642224" y="2393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4" name="Text Box 281">
              <a:extLst>
                <a:ext uri="{FF2B5EF4-FFF2-40B4-BE49-F238E27FC236}">
                  <a16:creationId xmlns:a16="http://schemas.microsoft.com/office/drawing/2014/main" id="{F1F1B60B-FAE2-4D3B-8A75-6260765DB7AC}"/>
                </a:ext>
              </a:extLst>
            </p:cNvPr>
            <p:cNvSpPr txBox="1">
              <a:spLocks noChangeArrowheads="1"/>
            </p:cNvSpPr>
            <p:nvPr/>
          </p:nvSpPr>
          <p:spPr bwMode="auto">
            <a:xfrm>
              <a:off x="7659689" y="24447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5" name="Text Box 282">
              <a:extLst>
                <a:ext uri="{FF2B5EF4-FFF2-40B4-BE49-F238E27FC236}">
                  <a16:creationId xmlns:a16="http://schemas.microsoft.com/office/drawing/2014/main" id="{BAA1C913-89DD-4672-8D62-97D8DC9E981F}"/>
                </a:ext>
              </a:extLst>
            </p:cNvPr>
            <p:cNvSpPr txBox="1">
              <a:spLocks noChangeArrowheads="1"/>
            </p:cNvSpPr>
            <p:nvPr/>
          </p:nvSpPr>
          <p:spPr bwMode="auto">
            <a:xfrm>
              <a:off x="7429501" y="2308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6" name="Text Box 283">
              <a:extLst>
                <a:ext uri="{FF2B5EF4-FFF2-40B4-BE49-F238E27FC236}">
                  <a16:creationId xmlns:a16="http://schemas.microsoft.com/office/drawing/2014/main" id="{F435FB5A-F263-4301-8E9D-99CFA7795509}"/>
                </a:ext>
              </a:extLst>
            </p:cNvPr>
            <p:cNvSpPr txBox="1">
              <a:spLocks noChangeArrowheads="1"/>
            </p:cNvSpPr>
            <p:nvPr/>
          </p:nvSpPr>
          <p:spPr bwMode="auto">
            <a:xfrm>
              <a:off x="7539041" y="2393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7" name="Text Box 284">
              <a:extLst>
                <a:ext uri="{FF2B5EF4-FFF2-40B4-BE49-F238E27FC236}">
                  <a16:creationId xmlns:a16="http://schemas.microsoft.com/office/drawing/2014/main" id="{4AC39ECB-D639-4D2E-B25D-E0AFAA7000A3}"/>
                </a:ext>
              </a:extLst>
            </p:cNvPr>
            <p:cNvSpPr txBox="1">
              <a:spLocks noChangeArrowheads="1"/>
            </p:cNvSpPr>
            <p:nvPr/>
          </p:nvSpPr>
          <p:spPr bwMode="auto">
            <a:xfrm>
              <a:off x="7539041" y="23114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8" name="Text Box 285">
              <a:extLst>
                <a:ext uri="{FF2B5EF4-FFF2-40B4-BE49-F238E27FC236}">
                  <a16:creationId xmlns:a16="http://schemas.microsoft.com/office/drawing/2014/main" id="{B412CB80-6688-4244-A644-7C3656501626}"/>
                </a:ext>
              </a:extLst>
            </p:cNvPr>
            <p:cNvSpPr txBox="1">
              <a:spLocks noChangeArrowheads="1"/>
            </p:cNvSpPr>
            <p:nvPr/>
          </p:nvSpPr>
          <p:spPr bwMode="auto">
            <a:xfrm>
              <a:off x="7537451" y="22288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29" name="Text Box 286">
              <a:extLst>
                <a:ext uri="{FF2B5EF4-FFF2-40B4-BE49-F238E27FC236}">
                  <a16:creationId xmlns:a16="http://schemas.microsoft.com/office/drawing/2014/main" id="{7818A3F7-5107-4A53-9CE8-D7D945080DE3}"/>
                </a:ext>
              </a:extLst>
            </p:cNvPr>
            <p:cNvSpPr txBox="1">
              <a:spLocks noChangeArrowheads="1"/>
            </p:cNvSpPr>
            <p:nvPr/>
          </p:nvSpPr>
          <p:spPr bwMode="auto">
            <a:xfrm>
              <a:off x="7346950" y="21859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0" name="Text Box 287">
              <a:extLst>
                <a:ext uri="{FF2B5EF4-FFF2-40B4-BE49-F238E27FC236}">
                  <a16:creationId xmlns:a16="http://schemas.microsoft.com/office/drawing/2014/main" id="{5A2B7136-FCEF-4412-8FA3-EFC24C98B442}"/>
                </a:ext>
              </a:extLst>
            </p:cNvPr>
            <p:cNvSpPr txBox="1">
              <a:spLocks noChangeArrowheads="1"/>
            </p:cNvSpPr>
            <p:nvPr/>
          </p:nvSpPr>
          <p:spPr bwMode="auto">
            <a:xfrm>
              <a:off x="7346950" y="21431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1" name="Text Box 288">
              <a:extLst>
                <a:ext uri="{FF2B5EF4-FFF2-40B4-BE49-F238E27FC236}">
                  <a16:creationId xmlns:a16="http://schemas.microsoft.com/office/drawing/2014/main" id="{BBA6CA86-3F31-430A-9FF4-5040BAE58FF9}"/>
                </a:ext>
              </a:extLst>
            </p:cNvPr>
            <p:cNvSpPr txBox="1">
              <a:spLocks noChangeArrowheads="1"/>
            </p:cNvSpPr>
            <p:nvPr/>
          </p:nvSpPr>
          <p:spPr bwMode="auto">
            <a:xfrm>
              <a:off x="7375526" y="21050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2" name="Text Box 289">
              <a:extLst>
                <a:ext uri="{FF2B5EF4-FFF2-40B4-BE49-F238E27FC236}">
                  <a16:creationId xmlns:a16="http://schemas.microsoft.com/office/drawing/2014/main" id="{9AF5A70F-E71C-458F-92CC-E82488F3EF5A}"/>
                </a:ext>
              </a:extLst>
            </p:cNvPr>
            <p:cNvSpPr txBox="1">
              <a:spLocks noChangeArrowheads="1"/>
            </p:cNvSpPr>
            <p:nvPr/>
          </p:nvSpPr>
          <p:spPr bwMode="auto">
            <a:xfrm>
              <a:off x="7405689" y="20304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3" name="Text Box 290">
              <a:extLst>
                <a:ext uri="{FF2B5EF4-FFF2-40B4-BE49-F238E27FC236}">
                  <a16:creationId xmlns:a16="http://schemas.microsoft.com/office/drawing/2014/main" id="{18A38BA1-2DEA-4C90-BDE1-1BC9A9BCC638}"/>
                </a:ext>
              </a:extLst>
            </p:cNvPr>
            <p:cNvSpPr txBox="1">
              <a:spLocks noChangeArrowheads="1"/>
            </p:cNvSpPr>
            <p:nvPr/>
          </p:nvSpPr>
          <p:spPr bwMode="auto">
            <a:xfrm>
              <a:off x="7346950" y="20097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4" name="Text Box 291">
              <a:extLst>
                <a:ext uri="{FF2B5EF4-FFF2-40B4-BE49-F238E27FC236}">
                  <a16:creationId xmlns:a16="http://schemas.microsoft.com/office/drawing/2014/main" id="{37AF8F0B-C301-4B47-9144-62BAD2C4B7BB}"/>
                </a:ext>
              </a:extLst>
            </p:cNvPr>
            <p:cNvSpPr txBox="1">
              <a:spLocks noChangeArrowheads="1"/>
            </p:cNvSpPr>
            <p:nvPr/>
          </p:nvSpPr>
          <p:spPr bwMode="auto">
            <a:xfrm>
              <a:off x="7399338" y="2176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5" name="Text Box 292">
              <a:extLst>
                <a:ext uri="{FF2B5EF4-FFF2-40B4-BE49-F238E27FC236}">
                  <a16:creationId xmlns:a16="http://schemas.microsoft.com/office/drawing/2014/main" id="{6A35ADB7-A901-4BA5-B637-224210556096}"/>
                </a:ext>
              </a:extLst>
            </p:cNvPr>
            <p:cNvSpPr txBox="1">
              <a:spLocks noChangeArrowheads="1"/>
            </p:cNvSpPr>
            <p:nvPr/>
          </p:nvSpPr>
          <p:spPr bwMode="auto">
            <a:xfrm>
              <a:off x="7456488" y="2266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6" name="Text Box 293">
              <a:extLst>
                <a:ext uri="{FF2B5EF4-FFF2-40B4-BE49-F238E27FC236}">
                  <a16:creationId xmlns:a16="http://schemas.microsoft.com/office/drawing/2014/main" id="{8C2CBC88-8EA1-47FA-9FCF-D1DB9E76E9AD}"/>
                </a:ext>
              </a:extLst>
            </p:cNvPr>
            <p:cNvSpPr txBox="1">
              <a:spLocks noChangeArrowheads="1"/>
            </p:cNvSpPr>
            <p:nvPr/>
          </p:nvSpPr>
          <p:spPr bwMode="auto">
            <a:xfrm>
              <a:off x="7486651" y="221297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7" name="Text Box 294">
              <a:extLst>
                <a:ext uri="{FF2B5EF4-FFF2-40B4-BE49-F238E27FC236}">
                  <a16:creationId xmlns:a16="http://schemas.microsoft.com/office/drawing/2014/main" id="{10A1F244-ECC5-461F-9AF7-6054E0332201}"/>
                </a:ext>
              </a:extLst>
            </p:cNvPr>
            <p:cNvSpPr txBox="1">
              <a:spLocks noChangeArrowheads="1"/>
            </p:cNvSpPr>
            <p:nvPr/>
          </p:nvSpPr>
          <p:spPr bwMode="auto">
            <a:xfrm>
              <a:off x="7500938" y="21256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8" name="Text Box 295">
              <a:extLst>
                <a:ext uri="{FF2B5EF4-FFF2-40B4-BE49-F238E27FC236}">
                  <a16:creationId xmlns:a16="http://schemas.microsoft.com/office/drawing/2014/main" id="{677DA2C7-C740-48CD-AE31-FB9C26132CB5}"/>
                </a:ext>
              </a:extLst>
            </p:cNvPr>
            <p:cNvSpPr txBox="1">
              <a:spLocks noChangeArrowheads="1"/>
            </p:cNvSpPr>
            <p:nvPr/>
          </p:nvSpPr>
          <p:spPr bwMode="auto">
            <a:xfrm>
              <a:off x="7443788" y="20812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39" name="Text Box 296">
              <a:extLst>
                <a:ext uri="{FF2B5EF4-FFF2-40B4-BE49-F238E27FC236}">
                  <a16:creationId xmlns:a16="http://schemas.microsoft.com/office/drawing/2014/main" id="{E4C366AE-3B16-4B41-8D83-578F528C874D}"/>
                </a:ext>
              </a:extLst>
            </p:cNvPr>
            <p:cNvSpPr txBox="1">
              <a:spLocks noChangeArrowheads="1"/>
            </p:cNvSpPr>
            <p:nvPr/>
          </p:nvSpPr>
          <p:spPr bwMode="auto">
            <a:xfrm>
              <a:off x="7519988" y="20447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0" name="Text Box 297">
              <a:extLst>
                <a:ext uri="{FF2B5EF4-FFF2-40B4-BE49-F238E27FC236}">
                  <a16:creationId xmlns:a16="http://schemas.microsoft.com/office/drawing/2014/main" id="{8D070C0E-3C85-4BD2-B2EF-0D23D863A2E7}"/>
                </a:ext>
              </a:extLst>
            </p:cNvPr>
            <p:cNvSpPr txBox="1">
              <a:spLocks noChangeArrowheads="1"/>
            </p:cNvSpPr>
            <p:nvPr/>
          </p:nvSpPr>
          <p:spPr bwMode="auto">
            <a:xfrm>
              <a:off x="7554914" y="21590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1" name="Text Box 298">
              <a:extLst>
                <a:ext uri="{FF2B5EF4-FFF2-40B4-BE49-F238E27FC236}">
                  <a16:creationId xmlns:a16="http://schemas.microsoft.com/office/drawing/2014/main" id="{312DDB58-7AE3-4FE5-8C62-957993B51CF9}"/>
                </a:ext>
              </a:extLst>
            </p:cNvPr>
            <p:cNvSpPr txBox="1">
              <a:spLocks noChangeArrowheads="1"/>
            </p:cNvSpPr>
            <p:nvPr/>
          </p:nvSpPr>
          <p:spPr bwMode="auto">
            <a:xfrm>
              <a:off x="7586663" y="22939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2" name="Text Box 299">
              <a:extLst>
                <a:ext uri="{FF2B5EF4-FFF2-40B4-BE49-F238E27FC236}">
                  <a16:creationId xmlns:a16="http://schemas.microsoft.com/office/drawing/2014/main" id="{D2703250-6B76-40A1-9379-F02673DC6EFD}"/>
                </a:ext>
              </a:extLst>
            </p:cNvPr>
            <p:cNvSpPr txBox="1">
              <a:spLocks noChangeArrowheads="1"/>
            </p:cNvSpPr>
            <p:nvPr/>
          </p:nvSpPr>
          <p:spPr bwMode="auto">
            <a:xfrm>
              <a:off x="7791449" y="24558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3" name="Text Box 300">
              <a:extLst>
                <a:ext uri="{FF2B5EF4-FFF2-40B4-BE49-F238E27FC236}">
                  <a16:creationId xmlns:a16="http://schemas.microsoft.com/office/drawing/2014/main" id="{0334C00D-28DB-4307-A478-A8E691145EDE}"/>
                </a:ext>
              </a:extLst>
            </p:cNvPr>
            <p:cNvSpPr txBox="1">
              <a:spLocks noChangeArrowheads="1"/>
            </p:cNvSpPr>
            <p:nvPr/>
          </p:nvSpPr>
          <p:spPr bwMode="auto">
            <a:xfrm>
              <a:off x="7804150" y="25066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4" name="Text Box 301">
              <a:extLst>
                <a:ext uri="{FF2B5EF4-FFF2-40B4-BE49-F238E27FC236}">
                  <a16:creationId xmlns:a16="http://schemas.microsoft.com/office/drawing/2014/main" id="{78D4E74E-C3E2-4D51-B546-787053E7EC13}"/>
                </a:ext>
              </a:extLst>
            </p:cNvPr>
            <p:cNvSpPr txBox="1">
              <a:spLocks noChangeArrowheads="1"/>
            </p:cNvSpPr>
            <p:nvPr/>
          </p:nvSpPr>
          <p:spPr bwMode="auto">
            <a:xfrm>
              <a:off x="7700963" y="23209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5" name="Text Box 302">
              <a:extLst>
                <a:ext uri="{FF2B5EF4-FFF2-40B4-BE49-F238E27FC236}">
                  <a16:creationId xmlns:a16="http://schemas.microsoft.com/office/drawing/2014/main" id="{937B0F59-06E2-47B2-9C6A-8465271630BA}"/>
                </a:ext>
              </a:extLst>
            </p:cNvPr>
            <p:cNvSpPr txBox="1">
              <a:spLocks noChangeArrowheads="1"/>
            </p:cNvSpPr>
            <p:nvPr/>
          </p:nvSpPr>
          <p:spPr bwMode="auto">
            <a:xfrm>
              <a:off x="7642224" y="22288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6" name="Text Box 303">
              <a:extLst>
                <a:ext uri="{FF2B5EF4-FFF2-40B4-BE49-F238E27FC236}">
                  <a16:creationId xmlns:a16="http://schemas.microsoft.com/office/drawing/2014/main" id="{E43EC773-B5BF-49A9-B99C-CEE99B899BFF}"/>
                </a:ext>
              </a:extLst>
            </p:cNvPr>
            <p:cNvSpPr txBox="1">
              <a:spLocks noChangeArrowheads="1"/>
            </p:cNvSpPr>
            <p:nvPr/>
          </p:nvSpPr>
          <p:spPr bwMode="auto">
            <a:xfrm>
              <a:off x="7448550" y="21669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7" name="Text Box 304">
              <a:extLst>
                <a:ext uri="{FF2B5EF4-FFF2-40B4-BE49-F238E27FC236}">
                  <a16:creationId xmlns:a16="http://schemas.microsoft.com/office/drawing/2014/main" id="{5B4D42CD-3270-4144-A9C9-391B2B451E2E}"/>
                </a:ext>
              </a:extLst>
            </p:cNvPr>
            <p:cNvSpPr txBox="1">
              <a:spLocks noChangeArrowheads="1"/>
            </p:cNvSpPr>
            <p:nvPr/>
          </p:nvSpPr>
          <p:spPr bwMode="auto">
            <a:xfrm>
              <a:off x="7612063" y="21209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8" name="Text Box 305">
              <a:extLst>
                <a:ext uri="{FF2B5EF4-FFF2-40B4-BE49-F238E27FC236}">
                  <a16:creationId xmlns:a16="http://schemas.microsoft.com/office/drawing/2014/main" id="{ADE6296E-8755-4880-9565-228B6EA60E01}"/>
                </a:ext>
              </a:extLst>
            </p:cNvPr>
            <p:cNvSpPr txBox="1">
              <a:spLocks noChangeArrowheads="1"/>
            </p:cNvSpPr>
            <p:nvPr/>
          </p:nvSpPr>
          <p:spPr bwMode="auto">
            <a:xfrm>
              <a:off x="7642224" y="20764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49" name="Text Box 306">
              <a:extLst>
                <a:ext uri="{FF2B5EF4-FFF2-40B4-BE49-F238E27FC236}">
                  <a16:creationId xmlns:a16="http://schemas.microsoft.com/office/drawing/2014/main" id="{B35CFCB4-FC90-4ECE-9133-4C8C94262807}"/>
                </a:ext>
              </a:extLst>
            </p:cNvPr>
            <p:cNvSpPr txBox="1">
              <a:spLocks noChangeArrowheads="1"/>
            </p:cNvSpPr>
            <p:nvPr/>
          </p:nvSpPr>
          <p:spPr bwMode="auto">
            <a:xfrm>
              <a:off x="7658100" y="2176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0" name="Text Box 307">
              <a:extLst>
                <a:ext uri="{FF2B5EF4-FFF2-40B4-BE49-F238E27FC236}">
                  <a16:creationId xmlns:a16="http://schemas.microsoft.com/office/drawing/2014/main" id="{E1C8E20C-5CFA-44C6-8319-FB6612AFD9C4}"/>
                </a:ext>
              </a:extLst>
            </p:cNvPr>
            <p:cNvSpPr txBox="1">
              <a:spLocks noChangeArrowheads="1"/>
            </p:cNvSpPr>
            <p:nvPr/>
          </p:nvSpPr>
          <p:spPr bwMode="auto">
            <a:xfrm>
              <a:off x="7669213" y="22098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1" name="Text Box 308">
              <a:extLst>
                <a:ext uri="{FF2B5EF4-FFF2-40B4-BE49-F238E27FC236}">
                  <a16:creationId xmlns:a16="http://schemas.microsoft.com/office/drawing/2014/main" id="{53D92052-CF27-4EAE-8994-84CEAFBCFB71}"/>
                </a:ext>
              </a:extLst>
            </p:cNvPr>
            <p:cNvSpPr txBox="1">
              <a:spLocks noChangeArrowheads="1"/>
            </p:cNvSpPr>
            <p:nvPr/>
          </p:nvSpPr>
          <p:spPr bwMode="auto">
            <a:xfrm>
              <a:off x="7778751" y="22748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2" name="Text Box 309">
              <a:extLst>
                <a:ext uri="{FF2B5EF4-FFF2-40B4-BE49-F238E27FC236}">
                  <a16:creationId xmlns:a16="http://schemas.microsoft.com/office/drawing/2014/main" id="{104B7251-6158-4147-8450-63ECB1D347B9}"/>
                </a:ext>
              </a:extLst>
            </p:cNvPr>
            <p:cNvSpPr txBox="1">
              <a:spLocks noChangeArrowheads="1"/>
            </p:cNvSpPr>
            <p:nvPr/>
          </p:nvSpPr>
          <p:spPr bwMode="auto">
            <a:xfrm>
              <a:off x="7756525" y="2243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3" name="Text Box 310">
              <a:extLst>
                <a:ext uri="{FF2B5EF4-FFF2-40B4-BE49-F238E27FC236}">
                  <a16:creationId xmlns:a16="http://schemas.microsoft.com/office/drawing/2014/main" id="{480D68A1-401C-4DC5-A409-EC58731F8B33}"/>
                </a:ext>
              </a:extLst>
            </p:cNvPr>
            <p:cNvSpPr txBox="1">
              <a:spLocks noChangeArrowheads="1"/>
            </p:cNvSpPr>
            <p:nvPr/>
          </p:nvSpPr>
          <p:spPr bwMode="auto">
            <a:xfrm>
              <a:off x="7778751" y="22098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4" name="Text Box 311">
              <a:extLst>
                <a:ext uri="{FF2B5EF4-FFF2-40B4-BE49-F238E27FC236}">
                  <a16:creationId xmlns:a16="http://schemas.microsoft.com/office/drawing/2014/main" id="{63992CF3-CA5F-478C-BAD9-0072069B64E6}"/>
                </a:ext>
              </a:extLst>
            </p:cNvPr>
            <p:cNvSpPr txBox="1">
              <a:spLocks noChangeArrowheads="1"/>
            </p:cNvSpPr>
            <p:nvPr/>
          </p:nvSpPr>
          <p:spPr bwMode="auto">
            <a:xfrm>
              <a:off x="7807324" y="22288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5" name="Text Box 312">
              <a:extLst>
                <a:ext uri="{FF2B5EF4-FFF2-40B4-BE49-F238E27FC236}">
                  <a16:creationId xmlns:a16="http://schemas.microsoft.com/office/drawing/2014/main" id="{EB8BB7C2-C8F0-4B47-B86F-068756B321BA}"/>
                </a:ext>
              </a:extLst>
            </p:cNvPr>
            <p:cNvSpPr txBox="1">
              <a:spLocks noChangeArrowheads="1"/>
            </p:cNvSpPr>
            <p:nvPr/>
          </p:nvSpPr>
          <p:spPr bwMode="auto">
            <a:xfrm>
              <a:off x="7837488"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6" name="Text Box 313">
              <a:extLst>
                <a:ext uri="{FF2B5EF4-FFF2-40B4-BE49-F238E27FC236}">
                  <a16:creationId xmlns:a16="http://schemas.microsoft.com/office/drawing/2014/main" id="{9A165DC2-9304-488B-BA8F-6F83E002D5F6}"/>
                </a:ext>
              </a:extLst>
            </p:cNvPr>
            <p:cNvSpPr txBox="1">
              <a:spLocks noChangeArrowheads="1"/>
            </p:cNvSpPr>
            <p:nvPr/>
          </p:nvSpPr>
          <p:spPr bwMode="auto">
            <a:xfrm>
              <a:off x="7742238" y="213518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7" name="Text Box 314">
              <a:extLst>
                <a:ext uri="{FF2B5EF4-FFF2-40B4-BE49-F238E27FC236}">
                  <a16:creationId xmlns:a16="http://schemas.microsoft.com/office/drawing/2014/main" id="{832AB791-D104-4DA0-BCF9-C854B70C6B38}"/>
                </a:ext>
              </a:extLst>
            </p:cNvPr>
            <p:cNvSpPr txBox="1">
              <a:spLocks noChangeArrowheads="1"/>
            </p:cNvSpPr>
            <p:nvPr/>
          </p:nvSpPr>
          <p:spPr bwMode="auto">
            <a:xfrm>
              <a:off x="7747001" y="24907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8" name="Text Box 315">
              <a:extLst>
                <a:ext uri="{FF2B5EF4-FFF2-40B4-BE49-F238E27FC236}">
                  <a16:creationId xmlns:a16="http://schemas.microsoft.com/office/drawing/2014/main" id="{2F06138A-2EAB-4ACE-B687-1B63517D483B}"/>
                </a:ext>
              </a:extLst>
            </p:cNvPr>
            <p:cNvSpPr txBox="1">
              <a:spLocks noChangeArrowheads="1"/>
            </p:cNvSpPr>
            <p:nvPr/>
          </p:nvSpPr>
          <p:spPr bwMode="auto">
            <a:xfrm>
              <a:off x="7813673" y="2382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59" name="Text Box 316">
              <a:extLst>
                <a:ext uri="{FF2B5EF4-FFF2-40B4-BE49-F238E27FC236}">
                  <a16:creationId xmlns:a16="http://schemas.microsoft.com/office/drawing/2014/main" id="{165C4247-1860-40C5-9737-0982A7772562}"/>
                </a:ext>
              </a:extLst>
            </p:cNvPr>
            <p:cNvSpPr txBox="1">
              <a:spLocks noChangeArrowheads="1"/>
            </p:cNvSpPr>
            <p:nvPr/>
          </p:nvSpPr>
          <p:spPr bwMode="auto">
            <a:xfrm>
              <a:off x="7872413" y="22860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0" name="Text Box 317">
              <a:extLst>
                <a:ext uri="{FF2B5EF4-FFF2-40B4-BE49-F238E27FC236}">
                  <a16:creationId xmlns:a16="http://schemas.microsoft.com/office/drawing/2014/main" id="{F8AF990E-79E5-4FC9-92AA-4308E95DBCC9}"/>
                </a:ext>
              </a:extLst>
            </p:cNvPr>
            <p:cNvSpPr txBox="1">
              <a:spLocks noChangeArrowheads="1"/>
            </p:cNvSpPr>
            <p:nvPr/>
          </p:nvSpPr>
          <p:spPr bwMode="auto">
            <a:xfrm>
              <a:off x="7935912" y="28305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1" name="Text Box 318">
              <a:extLst>
                <a:ext uri="{FF2B5EF4-FFF2-40B4-BE49-F238E27FC236}">
                  <a16:creationId xmlns:a16="http://schemas.microsoft.com/office/drawing/2014/main" id="{B5CFC34F-F431-4A28-9CCC-646AC36FBD4D}"/>
                </a:ext>
              </a:extLst>
            </p:cNvPr>
            <p:cNvSpPr txBox="1">
              <a:spLocks noChangeArrowheads="1"/>
            </p:cNvSpPr>
            <p:nvPr/>
          </p:nvSpPr>
          <p:spPr bwMode="auto">
            <a:xfrm>
              <a:off x="7697788" y="2549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2" name="Text Box 319">
              <a:extLst>
                <a:ext uri="{FF2B5EF4-FFF2-40B4-BE49-F238E27FC236}">
                  <a16:creationId xmlns:a16="http://schemas.microsoft.com/office/drawing/2014/main" id="{E7E2471F-1DDC-4676-9E7C-F8C5FAAD36F4}"/>
                </a:ext>
              </a:extLst>
            </p:cNvPr>
            <p:cNvSpPr txBox="1">
              <a:spLocks noChangeArrowheads="1"/>
            </p:cNvSpPr>
            <p:nvPr/>
          </p:nvSpPr>
          <p:spPr bwMode="auto">
            <a:xfrm>
              <a:off x="7815261" y="25892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3" name="Text Box 320">
              <a:extLst>
                <a:ext uri="{FF2B5EF4-FFF2-40B4-BE49-F238E27FC236}">
                  <a16:creationId xmlns:a16="http://schemas.microsoft.com/office/drawing/2014/main" id="{7708A8BE-02B0-42F4-B69B-703E19317299}"/>
                </a:ext>
              </a:extLst>
            </p:cNvPr>
            <p:cNvSpPr txBox="1">
              <a:spLocks noChangeArrowheads="1"/>
            </p:cNvSpPr>
            <p:nvPr/>
          </p:nvSpPr>
          <p:spPr bwMode="auto">
            <a:xfrm>
              <a:off x="7907336" y="24415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4" name="Text Box 321">
              <a:extLst>
                <a:ext uri="{FF2B5EF4-FFF2-40B4-BE49-F238E27FC236}">
                  <a16:creationId xmlns:a16="http://schemas.microsoft.com/office/drawing/2014/main" id="{C6C2554E-1DCD-4891-9323-C7B2DD6E9272}"/>
                </a:ext>
              </a:extLst>
            </p:cNvPr>
            <p:cNvSpPr txBox="1">
              <a:spLocks noChangeArrowheads="1"/>
            </p:cNvSpPr>
            <p:nvPr/>
          </p:nvSpPr>
          <p:spPr bwMode="auto">
            <a:xfrm>
              <a:off x="7824788" y="27305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5" name="Text Box 322">
              <a:extLst>
                <a:ext uri="{FF2B5EF4-FFF2-40B4-BE49-F238E27FC236}">
                  <a16:creationId xmlns:a16="http://schemas.microsoft.com/office/drawing/2014/main" id="{D3BCD51D-3532-448D-91CE-0CC3A1CB8FCE}"/>
                </a:ext>
              </a:extLst>
            </p:cNvPr>
            <p:cNvSpPr txBox="1">
              <a:spLocks noChangeArrowheads="1"/>
            </p:cNvSpPr>
            <p:nvPr/>
          </p:nvSpPr>
          <p:spPr bwMode="auto">
            <a:xfrm>
              <a:off x="7837488" y="27003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6" name="Text Box 323">
              <a:extLst>
                <a:ext uri="{FF2B5EF4-FFF2-40B4-BE49-F238E27FC236}">
                  <a16:creationId xmlns:a16="http://schemas.microsoft.com/office/drawing/2014/main" id="{40EFA040-D974-481D-B577-460366408BD3}"/>
                </a:ext>
              </a:extLst>
            </p:cNvPr>
            <p:cNvSpPr txBox="1">
              <a:spLocks noChangeArrowheads="1"/>
            </p:cNvSpPr>
            <p:nvPr/>
          </p:nvSpPr>
          <p:spPr bwMode="auto">
            <a:xfrm>
              <a:off x="7883525" y="275748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7" name="Text Box 324">
              <a:extLst>
                <a:ext uri="{FF2B5EF4-FFF2-40B4-BE49-F238E27FC236}">
                  <a16:creationId xmlns:a16="http://schemas.microsoft.com/office/drawing/2014/main" id="{312CC0E9-DC49-4BD3-A845-736227E231C3}"/>
                </a:ext>
              </a:extLst>
            </p:cNvPr>
            <p:cNvSpPr txBox="1">
              <a:spLocks noChangeArrowheads="1"/>
            </p:cNvSpPr>
            <p:nvPr/>
          </p:nvSpPr>
          <p:spPr bwMode="auto">
            <a:xfrm>
              <a:off x="7932738" y="2549525"/>
              <a:ext cx="233362"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8" name="Text Box 325">
              <a:extLst>
                <a:ext uri="{FF2B5EF4-FFF2-40B4-BE49-F238E27FC236}">
                  <a16:creationId xmlns:a16="http://schemas.microsoft.com/office/drawing/2014/main" id="{93A125B3-01E1-4480-B73B-37D3D0DAAE03}"/>
                </a:ext>
              </a:extLst>
            </p:cNvPr>
            <p:cNvSpPr txBox="1">
              <a:spLocks noChangeArrowheads="1"/>
            </p:cNvSpPr>
            <p:nvPr/>
          </p:nvSpPr>
          <p:spPr bwMode="auto">
            <a:xfrm>
              <a:off x="7932738" y="24923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69" name="Text Box 326">
              <a:extLst>
                <a:ext uri="{FF2B5EF4-FFF2-40B4-BE49-F238E27FC236}">
                  <a16:creationId xmlns:a16="http://schemas.microsoft.com/office/drawing/2014/main" id="{FA74F3A8-972F-4CFC-ABD7-A151099559AB}"/>
                </a:ext>
              </a:extLst>
            </p:cNvPr>
            <p:cNvSpPr txBox="1">
              <a:spLocks noChangeArrowheads="1"/>
            </p:cNvSpPr>
            <p:nvPr/>
          </p:nvSpPr>
          <p:spPr bwMode="auto">
            <a:xfrm>
              <a:off x="8139113" y="28892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0" name="Text Box 327">
              <a:extLst>
                <a:ext uri="{FF2B5EF4-FFF2-40B4-BE49-F238E27FC236}">
                  <a16:creationId xmlns:a16="http://schemas.microsoft.com/office/drawing/2014/main" id="{194070AE-A62C-411D-9CEE-1A7702E8BB5E}"/>
                </a:ext>
              </a:extLst>
            </p:cNvPr>
            <p:cNvSpPr txBox="1">
              <a:spLocks noChangeArrowheads="1"/>
            </p:cNvSpPr>
            <p:nvPr/>
          </p:nvSpPr>
          <p:spPr bwMode="auto">
            <a:xfrm>
              <a:off x="7962900" y="25987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1" name="Text Box 328">
              <a:extLst>
                <a:ext uri="{FF2B5EF4-FFF2-40B4-BE49-F238E27FC236}">
                  <a16:creationId xmlns:a16="http://schemas.microsoft.com/office/drawing/2014/main" id="{0D854829-C9DE-4090-835F-C0979D990CD0}"/>
                </a:ext>
              </a:extLst>
            </p:cNvPr>
            <p:cNvSpPr txBox="1">
              <a:spLocks noChangeArrowheads="1"/>
            </p:cNvSpPr>
            <p:nvPr/>
          </p:nvSpPr>
          <p:spPr bwMode="auto">
            <a:xfrm>
              <a:off x="7826375" y="25066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2" name="Text Box 329">
              <a:extLst>
                <a:ext uri="{FF2B5EF4-FFF2-40B4-BE49-F238E27FC236}">
                  <a16:creationId xmlns:a16="http://schemas.microsoft.com/office/drawing/2014/main" id="{4E4A3167-58E0-4EEB-A89F-60F9561D3CEC}"/>
                </a:ext>
              </a:extLst>
            </p:cNvPr>
            <p:cNvSpPr txBox="1">
              <a:spLocks noChangeArrowheads="1"/>
            </p:cNvSpPr>
            <p:nvPr/>
          </p:nvSpPr>
          <p:spPr bwMode="auto">
            <a:xfrm>
              <a:off x="7853363" y="23717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3" name="Text Box 330">
              <a:extLst>
                <a:ext uri="{FF2B5EF4-FFF2-40B4-BE49-F238E27FC236}">
                  <a16:creationId xmlns:a16="http://schemas.microsoft.com/office/drawing/2014/main" id="{F4E1C070-CD43-4B98-85DD-F8F7220075E7}"/>
                </a:ext>
              </a:extLst>
            </p:cNvPr>
            <p:cNvSpPr txBox="1">
              <a:spLocks noChangeArrowheads="1"/>
            </p:cNvSpPr>
            <p:nvPr/>
          </p:nvSpPr>
          <p:spPr bwMode="auto">
            <a:xfrm>
              <a:off x="7880351" y="25765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4" name="Text Box 331">
              <a:extLst>
                <a:ext uri="{FF2B5EF4-FFF2-40B4-BE49-F238E27FC236}">
                  <a16:creationId xmlns:a16="http://schemas.microsoft.com/office/drawing/2014/main" id="{2CDC31BF-4E8C-4B16-B2A2-4A9BB2ADB822}"/>
                </a:ext>
              </a:extLst>
            </p:cNvPr>
            <p:cNvSpPr txBox="1">
              <a:spLocks noChangeArrowheads="1"/>
            </p:cNvSpPr>
            <p:nvPr/>
          </p:nvSpPr>
          <p:spPr bwMode="auto">
            <a:xfrm>
              <a:off x="7970837" y="27733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5" name="Text Box 332">
              <a:extLst>
                <a:ext uri="{FF2B5EF4-FFF2-40B4-BE49-F238E27FC236}">
                  <a16:creationId xmlns:a16="http://schemas.microsoft.com/office/drawing/2014/main" id="{2F6A8B76-7CB2-44B4-A09F-13F3110599D5}"/>
                </a:ext>
              </a:extLst>
            </p:cNvPr>
            <p:cNvSpPr txBox="1">
              <a:spLocks noChangeArrowheads="1"/>
            </p:cNvSpPr>
            <p:nvPr/>
          </p:nvSpPr>
          <p:spPr bwMode="auto">
            <a:xfrm>
              <a:off x="8047037" y="27876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6" name="Text Box 333">
              <a:extLst>
                <a:ext uri="{FF2B5EF4-FFF2-40B4-BE49-F238E27FC236}">
                  <a16:creationId xmlns:a16="http://schemas.microsoft.com/office/drawing/2014/main" id="{F5E176D9-5670-495F-830E-DF8601B17079}"/>
                </a:ext>
              </a:extLst>
            </p:cNvPr>
            <p:cNvSpPr txBox="1">
              <a:spLocks noChangeArrowheads="1"/>
            </p:cNvSpPr>
            <p:nvPr/>
          </p:nvSpPr>
          <p:spPr bwMode="auto">
            <a:xfrm>
              <a:off x="8139113" y="2557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7" name="Text Box 334">
              <a:extLst>
                <a:ext uri="{FF2B5EF4-FFF2-40B4-BE49-F238E27FC236}">
                  <a16:creationId xmlns:a16="http://schemas.microsoft.com/office/drawing/2014/main" id="{F7EE8485-8F2F-4328-88CC-8120F03A8CE6}"/>
                </a:ext>
              </a:extLst>
            </p:cNvPr>
            <p:cNvSpPr txBox="1">
              <a:spLocks noChangeArrowheads="1"/>
            </p:cNvSpPr>
            <p:nvPr/>
          </p:nvSpPr>
          <p:spPr bwMode="auto">
            <a:xfrm>
              <a:off x="8083551" y="27733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8" name="Text Box 335">
              <a:extLst>
                <a:ext uri="{FF2B5EF4-FFF2-40B4-BE49-F238E27FC236}">
                  <a16:creationId xmlns:a16="http://schemas.microsoft.com/office/drawing/2014/main" id="{658B1A83-E4AC-4D6E-9B6B-67D91B24C26A}"/>
                </a:ext>
              </a:extLst>
            </p:cNvPr>
            <p:cNvSpPr txBox="1">
              <a:spLocks noChangeArrowheads="1"/>
            </p:cNvSpPr>
            <p:nvPr/>
          </p:nvSpPr>
          <p:spPr bwMode="auto">
            <a:xfrm>
              <a:off x="8131175" y="2816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79" name="Text Box 336">
              <a:extLst>
                <a:ext uri="{FF2B5EF4-FFF2-40B4-BE49-F238E27FC236}">
                  <a16:creationId xmlns:a16="http://schemas.microsoft.com/office/drawing/2014/main" id="{F6858048-B906-4FDE-B9B7-8040788D3B1D}"/>
                </a:ext>
              </a:extLst>
            </p:cNvPr>
            <p:cNvSpPr txBox="1">
              <a:spLocks noChangeArrowheads="1"/>
            </p:cNvSpPr>
            <p:nvPr/>
          </p:nvSpPr>
          <p:spPr bwMode="auto">
            <a:xfrm>
              <a:off x="8186739" y="2803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0" name="Text Box 337">
              <a:extLst>
                <a:ext uri="{FF2B5EF4-FFF2-40B4-BE49-F238E27FC236}">
                  <a16:creationId xmlns:a16="http://schemas.microsoft.com/office/drawing/2014/main" id="{A6E88E64-6825-446A-B804-3A6BD3E0A2C6}"/>
                </a:ext>
              </a:extLst>
            </p:cNvPr>
            <p:cNvSpPr txBox="1">
              <a:spLocks noChangeArrowheads="1"/>
            </p:cNvSpPr>
            <p:nvPr/>
          </p:nvSpPr>
          <p:spPr bwMode="auto">
            <a:xfrm>
              <a:off x="8215312" y="27495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1" name="Text Box 338">
              <a:extLst>
                <a:ext uri="{FF2B5EF4-FFF2-40B4-BE49-F238E27FC236}">
                  <a16:creationId xmlns:a16="http://schemas.microsoft.com/office/drawing/2014/main" id="{2AF4C145-0916-476E-9989-3FEE82169386}"/>
                </a:ext>
              </a:extLst>
            </p:cNvPr>
            <p:cNvSpPr txBox="1">
              <a:spLocks noChangeArrowheads="1"/>
            </p:cNvSpPr>
            <p:nvPr/>
          </p:nvSpPr>
          <p:spPr bwMode="auto">
            <a:xfrm>
              <a:off x="8232773" y="28003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2" name="Text Box 339">
              <a:extLst>
                <a:ext uri="{FF2B5EF4-FFF2-40B4-BE49-F238E27FC236}">
                  <a16:creationId xmlns:a16="http://schemas.microsoft.com/office/drawing/2014/main" id="{0A6A9172-96D7-4892-9DC4-5FB4C9F62C97}"/>
                </a:ext>
              </a:extLst>
            </p:cNvPr>
            <p:cNvSpPr txBox="1">
              <a:spLocks noChangeArrowheads="1"/>
            </p:cNvSpPr>
            <p:nvPr/>
          </p:nvSpPr>
          <p:spPr bwMode="auto">
            <a:xfrm>
              <a:off x="8002589" y="2662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3" name="Text Box 340">
              <a:extLst>
                <a:ext uri="{FF2B5EF4-FFF2-40B4-BE49-F238E27FC236}">
                  <a16:creationId xmlns:a16="http://schemas.microsoft.com/office/drawing/2014/main" id="{C39588F9-B6B9-47B5-8511-D20278197E51}"/>
                </a:ext>
              </a:extLst>
            </p:cNvPr>
            <p:cNvSpPr txBox="1">
              <a:spLocks noChangeArrowheads="1"/>
            </p:cNvSpPr>
            <p:nvPr/>
          </p:nvSpPr>
          <p:spPr bwMode="auto">
            <a:xfrm>
              <a:off x="8110538" y="27463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4" name="Text Box 341">
              <a:extLst>
                <a:ext uri="{FF2B5EF4-FFF2-40B4-BE49-F238E27FC236}">
                  <a16:creationId xmlns:a16="http://schemas.microsoft.com/office/drawing/2014/main" id="{9FA7953E-F6CD-46E2-BA94-A7D5C8DA4EDE}"/>
                </a:ext>
              </a:extLst>
            </p:cNvPr>
            <p:cNvSpPr txBox="1">
              <a:spLocks noChangeArrowheads="1"/>
            </p:cNvSpPr>
            <p:nvPr/>
          </p:nvSpPr>
          <p:spPr bwMode="auto">
            <a:xfrm>
              <a:off x="8107362" y="26654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5" name="Text Box 342">
              <a:extLst>
                <a:ext uri="{FF2B5EF4-FFF2-40B4-BE49-F238E27FC236}">
                  <a16:creationId xmlns:a16="http://schemas.microsoft.com/office/drawing/2014/main" id="{DBDBFE3A-24C4-41FB-AF94-35AB2B64A4D3}"/>
                </a:ext>
              </a:extLst>
            </p:cNvPr>
            <p:cNvSpPr txBox="1">
              <a:spLocks noChangeArrowheads="1"/>
            </p:cNvSpPr>
            <p:nvPr/>
          </p:nvSpPr>
          <p:spPr bwMode="auto">
            <a:xfrm>
              <a:off x="8107362" y="2584451"/>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6" name="Text Box 343">
              <a:extLst>
                <a:ext uri="{FF2B5EF4-FFF2-40B4-BE49-F238E27FC236}">
                  <a16:creationId xmlns:a16="http://schemas.microsoft.com/office/drawing/2014/main" id="{48F61F15-9199-48B1-8E96-DD462E720345}"/>
                </a:ext>
              </a:extLst>
            </p:cNvPr>
            <p:cNvSpPr txBox="1">
              <a:spLocks noChangeArrowheads="1"/>
            </p:cNvSpPr>
            <p:nvPr/>
          </p:nvSpPr>
          <p:spPr bwMode="auto">
            <a:xfrm>
              <a:off x="7920039" y="25415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7" name="Text Box 344">
              <a:extLst>
                <a:ext uri="{FF2B5EF4-FFF2-40B4-BE49-F238E27FC236}">
                  <a16:creationId xmlns:a16="http://schemas.microsoft.com/office/drawing/2014/main" id="{723A80C4-1C05-4722-BE19-657FC451E3C9}"/>
                </a:ext>
              </a:extLst>
            </p:cNvPr>
            <p:cNvSpPr txBox="1">
              <a:spLocks noChangeArrowheads="1"/>
            </p:cNvSpPr>
            <p:nvPr/>
          </p:nvSpPr>
          <p:spPr bwMode="auto">
            <a:xfrm>
              <a:off x="7920039" y="2497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8" name="Text Box 345">
              <a:extLst>
                <a:ext uri="{FF2B5EF4-FFF2-40B4-BE49-F238E27FC236}">
                  <a16:creationId xmlns:a16="http://schemas.microsoft.com/office/drawing/2014/main" id="{B216E999-AFA7-4050-81AA-8DBE8DA065B8}"/>
                </a:ext>
              </a:extLst>
            </p:cNvPr>
            <p:cNvSpPr txBox="1">
              <a:spLocks noChangeArrowheads="1"/>
            </p:cNvSpPr>
            <p:nvPr/>
          </p:nvSpPr>
          <p:spPr bwMode="auto">
            <a:xfrm>
              <a:off x="7950200" y="24590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89" name="Text Box 346">
              <a:extLst>
                <a:ext uri="{FF2B5EF4-FFF2-40B4-BE49-F238E27FC236}">
                  <a16:creationId xmlns:a16="http://schemas.microsoft.com/office/drawing/2014/main" id="{630D9589-53AC-4254-AA3D-9B8D7D939AEF}"/>
                </a:ext>
              </a:extLst>
            </p:cNvPr>
            <p:cNvSpPr txBox="1">
              <a:spLocks noChangeArrowheads="1"/>
            </p:cNvSpPr>
            <p:nvPr/>
          </p:nvSpPr>
          <p:spPr bwMode="auto">
            <a:xfrm>
              <a:off x="7980362" y="2382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0" name="Text Box 347">
              <a:extLst>
                <a:ext uri="{FF2B5EF4-FFF2-40B4-BE49-F238E27FC236}">
                  <a16:creationId xmlns:a16="http://schemas.microsoft.com/office/drawing/2014/main" id="{DAEC3926-1CD8-48AF-8936-04ABAC7A804C}"/>
                </a:ext>
              </a:extLst>
            </p:cNvPr>
            <p:cNvSpPr txBox="1">
              <a:spLocks noChangeArrowheads="1"/>
            </p:cNvSpPr>
            <p:nvPr/>
          </p:nvSpPr>
          <p:spPr bwMode="auto">
            <a:xfrm>
              <a:off x="7920039" y="23622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1" name="Text Box 348">
              <a:extLst>
                <a:ext uri="{FF2B5EF4-FFF2-40B4-BE49-F238E27FC236}">
                  <a16:creationId xmlns:a16="http://schemas.microsoft.com/office/drawing/2014/main" id="{AB2BE151-A177-4688-9BF7-09060E141A26}"/>
                </a:ext>
              </a:extLst>
            </p:cNvPr>
            <p:cNvSpPr txBox="1">
              <a:spLocks noChangeArrowheads="1"/>
            </p:cNvSpPr>
            <p:nvPr/>
          </p:nvSpPr>
          <p:spPr bwMode="auto">
            <a:xfrm>
              <a:off x="7970837" y="2532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2" name="Text Box 349">
              <a:extLst>
                <a:ext uri="{FF2B5EF4-FFF2-40B4-BE49-F238E27FC236}">
                  <a16:creationId xmlns:a16="http://schemas.microsoft.com/office/drawing/2014/main" id="{70DA4871-FFC3-4B58-8918-F8898D1ED505}"/>
                </a:ext>
              </a:extLst>
            </p:cNvPr>
            <p:cNvSpPr txBox="1">
              <a:spLocks noChangeArrowheads="1"/>
            </p:cNvSpPr>
            <p:nvPr/>
          </p:nvSpPr>
          <p:spPr bwMode="auto">
            <a:xfrm>
              <a:off x="8029575" y="262254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3" name="Text Box 350">
              <a:extLst>
                <a:ext uri="{FF2B5EF4-FFF2-40B4-BE49-F238E27FC236}">
                  <a16:creationId xmlns:a16="http://schemas.microsoft.com/office/drawing/2014/main" id="{3BDDFF62-1FE1-4692-AAC7-28288001FC9D}"/>
                </a:ext>
              </a:extLst>
            </p:cNvPr>
            <p:cNvSpPr txBox="1">
              <a:spLocks noChangeArrowheads="1"/>
            </p:cNvSpPr>
            <p:nvPr/>
          </p:nvSpPr>
          <p:spPr bwMode="auto">
            <a:xfrm>
              <a:off x="8058150" y="25685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4" name="Text Box 351">
              <a:extLst>
                <a:ext uri="{FF2B5EF4-FFF2-40B4-BE49-F238E27FC236}">
                  <a16:creationId xmlns:a16="http://schemas.microsoft.com/office/drawing/2014/main" id="{E8745B59-A34C-4F98-A43D-6B05518D94D6}"/>
                </a:ext>
              </a:extLst>
            </p:cNvPr>
            <p:cNvSpPr txBox="1">
              <a:spLocks noChangeArrowheads="1"/>
            </p:cNvSpPr>
            <p:nvPr/>
          </p:nvSpPr>
          <p:spPr bwMode="auto">
            <a:xfrm>
              <a:off x="8075613" y="2478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5" name="Text Box 352">
              <a:extLst>
                <a:ext uri="{FF2B5EF4-FFF2-40B4-BE49-F238E27FC236}">
                  <a16:creationId xmlns:a16="http://schemas.microsoft.com/office/drawing/2014/main" id="{C170D782-FA8E-42CB-B9C7-F6B02D525483}"/>
                </a:ext>
              </a:extLst>
            </p:cNvPr>
            <p:cNvSpPr txBox="1">
              <a:spLocks noChangeArrowheads="1"/>
            </p:cNvSpPr>
            <p:nvPr/>
          </p:nvSpPr>
          <p:spPr bwMode="auto">
            <a:xfrm>
              <a:off x="8016875" y="24336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6" name="Text Box 353">
              <a:extLst>
                <a:ext uri="{FF2B5EF4-FFF2-40B4-BE49-F238E27FC236}">
                  <a16:creationId xmlns:a16="http://schemas.microsoft.com/office/drawing/2014/main" id="{436383C0-2F3C-4327-A5F2-30045A800EF3}"/>
                </a:ext>
              </a:extLst>
            </p:cNvPr>
            <p:cNvSpPr txBox="1">
              <a:spLocks noChangeArrowheads="1"/>
            </p:cNvSpPr>
            <p:nvPr/>
          </p:nvSpPr>
          <p:spPr bwMode="auto">
            <a:xfrm>
              <a:off x="8091488" y="24003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7" name="Text Box 354">
              <a:extLst>
                <a:ext uri="{FF2B5EF4-FFF2-40B4-BE49-F238E27FC236}">
                  <a16:creationId xmlns:a16="http://schemas.microsoft.com/office/drawing/2014/main" id="{D74C0005-8B7C-4AD9-8A60-4644638186B6}"/>
                </a:ext>
              </a:extLst>
            </p:cNvPr>
            <p:cNvSpPr txBox="1">
              <a:spLocks noChangeArrowheads="1"/>
            </p:cNvSpPr>
            <p:nvPr/>
          </p:nvSpPr>
          <p:spPr bwMode="auto">
            <a:xfrm>
              <a:off x="8128001" y="2509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8" name="Text Box 355">
              <a:extLst>
                <a:ext uri="{FF2B5EF4-FFF2-40B4-BE49-F238E27FC236}">
                  <a16:creationId xmlns:a16="http://schemas.microsoft.com/office/drawing/2014/main" id="{F28E4E8E-F7A1-4A90-855D-2726A9DA21EC}"/>
                </a:ext>
              </a:extLst>
            </p:cNvPr>
            <p:cNvSpPr txBox="1">
              <a:spLocks noChangeArrowheads="1"/>
            </p:cNvSpPr>
            <p:nvPr/>
          </p:nvSpPr>
          <p:spPr bwMode="auto">
            <a:xfrm>
              <a:off x="8159750" y="26495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199" name="Text Box 356">
              <a:extLst>
                <a:ext uri="{FF2B5EF4-FFF2-40B4-BE49-F238E27FC236}">
                  <a16:creationId xmlns:a16="http://schemas.microsoft.com/office/drawing/2014/main" id="{E20054A8-1999-41DE-8FD3-68AD1A0EF493}"/>
                </a:ext>
              </a:extLst>
            </p:cNvPr>
            <p:cNvSpPr txBox="1">
              <a:spLocks noChangeArrowheads="1"/>
            </p:cNvSpPr>
            <p:nvPr/>
          </p:nvSpPr>
          <p:spPr bwMode="auto">
            <a:xfrm>
              <a:off x="8366126" y="280828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0" name="Text Box 357">
              <a:extLst>
                <a:ext uri="{FF2B5EF4-FFF2-40B4-BE49-F238E27FC236}">
                  <a16:creationId xmlns:a16="http://schemas.microsoft.com/office/drawing/2014/main" id="{ED00D0C2-CF3D-49B9-ABEF-C68E981BE4D8}"/>
                </a:ext>
              </a:extLst>
            </p:cNvPr>
            <p:cNvSpPr txBox="1">
              <a:spLocks noChangeArrowheads="1"/>
            </p:cNvSpPr>
            <p:nvPr/>
          </p:nvSpPr>
          <p:spPr bwMode="auto">
            <a:xfrm>
              <a:off x="8375650" y="2862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1" name="Text Box 358">
              <a:extLst>
                <a:ext uri="{FF2B5EF4-FFF2-40B4-BE49-F238E27FC236}">
                  <a16:creationId xmlns:a16="http://schemas.microsoft.com/office/drawing/2014/main" id="{AE205189-07C1-4921-BF99-95D2857EE2E2}"/>
                </a:ext>
              </a:extLst>
            </p:cNvPr>
            <p:cNvSpPr txBox="1">
              <a:spLocks noChangeArrowheads="1"/>
            </p:cNvSpPr>
            <p:nvPr/>
          </p:nvSpPr>
          <p:spPr bwMode="auto">
            <a:xfrm>
              <a:off x="8270876" y="2676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2" name="Text Box 359">
              <a:extLst>
                <a:ext uri="{FF2B5EF4-FFF2-40B4-BE49-F238E27FC236}">
                  <a16:creationId xmlns:a16="http://schemas.microsoft.com/office/drawing/2014/main" id="{B5A09CFD-4FCF-44EF-B8C9-2C09FCD70ACB}"/>
                </a:ext>
              </a:extLst>
            </p:cNvPr>
            <p:cNvSpPr txBox="1">
              <a:spLocks noChangeArrowheads="1"/>
            </p:cNvSpPr>
            <p:nvPr/>
          </p:nvSpPr>
          <p:spPr bwMode="auto">
            <a:xfrm>
              <a:off x="8210549" y="2584451"/>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3" name="Text Box 360">
              <a:extLst>
                <a:ext uri="{FF2B5EF4-FFF2-40B4-BE49-F238E27FC236}">
                  <a16:creationId xmlns:a16="http://schemas.microsoft.com/office/drawing/2014/main" id="{7CBD704C-CCC6-41C4-965A-3444A155DD99}"/>
                </a:ext>
              </a:extLst>
            </p:cNvPr>
            <p:cNvSpPr txBox="1">
              <a:spLocks noChangeArrowheads="1"/>
            </p:cNvSpPr>
            <p:nvPr/>
          </p:nvSpPr>
          <p:spPr bwMode="auto">
            <a:xfrm>
              <a:off x="8021639" y="25177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4" name="Text Box 361">
              <a:extLst>
                <a:ext uri="{FF2B5EF4-FFF2-40B4-BE49-F238E27FC236}">
                  <a16:creationId xmlns:a16="http://schemas.microsoft.com/office/drawing/2014/main" id="{C093B4B0-FABF-45E7-8E83-DB7D51E44A23}"/>
                </a:ext>
              </a:extLst>
            </p:cNvPr>
            <p:cNvSpPr txBox="1">
              <a:spLocks noChangeArrowheads="1"/>
            </p:cNvSpPr>
            <p:nvPr/>
          </p:nvSpPr>
          <p:spPr bwMode="auto">
            <a:xfrm>
              <a:off x="8185151" y="247491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5" name="Text Box 362">
              <a:extLst>
                <a:ext uri="{FF2B5EF4-FFF2-40B4-BE49-F238E27FC236}">
                  <a16:creationId xmlns:a16="http://schemas.microsoft.com/office/drawing/2014/main" id="{27ECC0A8-3878-4A1E-A111-98F63A1D4110}"/>
                </a:ext>
              </a:extLst>
            </p:cNvPr>
            <p:cNvSpPr txBox="1">
              <a:spLocks noChangeArrowheads="1"/>
            </p:cNvSpPr>
            <p:nvPr/>
          </p:nvSpPr>
          <p:spPr bwMode="auto">
            <a:xfrm>
              <a:off x="8210549" y="24272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6" name="Text Box 363">
              <a:extLst>
                <a:ext uri="{FF2B5EF4-FFF2-40B4-BE49-F238E27FC236}">
                  <a16:creationId xmlns:a16="http://schemas.microsoft.com/office/drawing/2014/main" id="{05072091-F16D-4ADD-A627-F5DD2B41FC19}"/>
                </a:ext>
              </a:extLst>
            </p:cNvPr>
            <p:cNvSpPr txBox="1">
              <a:spLocks noChangeArrowheads="1"/>
            </p:cNvSpPr>
            <p:nvPr/>
          </p:nvSpPr>
          <p:spPr bwMode="auto">
            <a:xfrm>
              <a:off x="8231189" y="2532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7" name="Text Box 364">
              <a:extLst>
                <a:ext uri="{FF2B5EF4-FFF2-40B4-BE49-F238E27FC236}">
                  <a16:creationId xmlns:a16="http://schemas.microsoft.com/office/drawing/2014/main" id="{39B1777F-6722-4758-89C8-316E4437DD56}"/>
                </a:ext>
              </a:extLst>
            </p:cNvPr>
            <p:cNvSpPr txBox="1">
              <a:spLocks noChangeArrowheads="1"/>
            </p:cNvSpPr>
            <p:nvPr/>
          </p:nvSpPr>
          <p:spPr bwMode="auto">
            <a:xfrm>
              <a:off x="8245475" y="2565401"/>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8" name="Text Box 365">
              <a:extLst>
                <a:ext uri="{FF2B5EF4-FFF2-40B4-BE49-F238E27FC236}">
                  <a16:creationId xmlns:a16="http://schemas.microsoft.com/office/drawing/2014/main" id="{42FBD9C7-2EEA-4F3F-82FB-1FDDB30FB8C1}"/>
                </a:ext>
              </a:extLst>
            </p:cNvPr>
            <p:cNvSpPr txBox="1">
              <a:spLocks noChangeArrowheads="1"/>
            </p:cNvSpPr>
            <p:nvPr/>
          </p:nvSpPr>
          <p:spPr bwMode="auto">
            <a:xfrm>
              <a:off x="8351837" y="26304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09" name="Text Box 366">
              <a:extLst>
                <a:ext uri="{FF2B5EF4-FFF2-40B4-BE49-F238E27FC236}">
                  <a16:creationId xmlns:a16="http://schemas.microsoft.com/office/drawing/2014/main" id="{79D0E3BD-FC20-4473-B1FA-C8DBF8CD873D}"/>
                </a:ext>
              </a:extLst>
            </p:cNvPr>
            <p:cNvSpPr txBox="1">
              <a:spLocks noChangeArrowheads="1"/>
            </p:cNvSpPr>
            <p:nvPr/>
          </p:nvSpPr>
          <p:spPr bwMode="auto">
            <a:xfrm>
              <a:off x="8329611" y="25987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0" name="Text Box 367">
              <a:extLst>
                <a:ext uri="{FF2B5EF4-FFF2-40B4-BE49-F238E27FC236}">
                  <a16:creationId xmlns:a16="http://schemas.microsoft.com/office/drawing/2014/main" id="{B0E2794B-3F84-45CD-9131-07E8D6E02BE0}"/>
                </a:ext>
              </a:extLst>
            </p:cNvPr>
            <p:cNvSpPr txBox="1">
              <a:spLocks noChangeArrowheads="1"/>
            </p:cNvSpPr>
            <p:nvPr/>
          </p:nvSpPr>
          <p:spPr bwMode="auto">
            <a:xfrm>
              <a:off x="8351837" y="2565401"/>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1" name="Text Box 368">
              <a:extLst>
                <a:ext uri="{FF2B5EF4-FFF2-40B4-BE49-F238E27FC236}">
                  <a16:creationId xmlns:a16="http://schemas.microsoft.com/office/drawing/2014/main" id="{D58EFD24-EF1D-479E-B7FC-E82B5A39B2A8}"/>
                </a:ext>
              </a:extLst>
            </p:cNvPr>
            <p:cNvSpPr txBox="1">
              <a:spLocks noChangeArrowheads="1"/>
            </p:cNvSpPr>
            <p:nvPr/>
          </p:nvSpPr>
          <p:spPr bwMode="auto">
            <a:xfrm>
              <a:off x="8378824" y="2584451"/>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2" name="Text Box 369">
              <a:extLst>
                <a:ext uri="{FF2B5EF4-FFF2-40B4-BE49-F238E27FC236}">
                  <a16:creationId xmlns:a16="http://schemas.microsoft.com/office/drawing/2014/main" id="{2C9F3A44-1DF7-46E8-9E6D-C7EAAD35102B}"/>
                </a:ext>
              </a:extLst>
            </p:cNvPr>
            <p:cNvSpPr txBox="1">
              <a:spLocks noChangeArrowheads="1"/>
            </p:cNvSpPr>
            <p:nvPr/>
          </p:nvSpPr>
          <p:spPr bwMode="auto">
            <a:xfrm>
              <a:off x="8407400" y="25257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3" name="Text Box 370">
              <a:extLst>
                <a:ext uri="{FF2B5EF4-FFF2-40B4-BE49-F238E27FC236}">
                  <a16:creationId xmlns:a16="http://schemas.microsoft.com/office/drawing/2014/main" id="{6762C67E-9C92-4B3E-92F5-6C6E0B54C5D1}"/>
                </a:ext>
              </a:extLst>
            </p:cNvPr>
            <p:cNvSpPr txBox="1">
              <a:spLocks noChangeArrowheads="1"/>
            </p:cNvSpPr>
            <p:nvPr/>
          </p:nvSpPr>
          <p:spPr bwMode="auto">
            <a:xfrm>
              <a:off x="8315326" y="24907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4" name="Text Box 371">
              <a:extLst>
                <a:ext uri="{FF2B5EF4-FFF2-40B4-BE49-F238E27FC236}">
                  <a16:creationId xmlns:a16="http://schemas.microsoft.com/office/drawing/2014/main" id="{6F878B1E-B355-4EFF-9662-CBB9670E3299}"/>
                </a:ext>
              </a:extLst>
            </p:cNvPr>
            <p:cNvSpPr txBox="1">
              <a:spLocks noChangeArrowheads="1"/>
            </p:cNvSpPr>
            <p:nvPr/>
          </p:nvSpPr>
          <p:spPr bwMode="auto">
            <a:xfrm>
              <a:off x="5775324" y="27416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5" name="Text Box 372">
              <a:extLst>
                <a:ext uri="{FF2B5EF4-FFF2-40B4-BE49-F238E27FC236}">
                  <a16:creationId xmlns:a16="http://schemas.microsoft.com/office/drawing/2014/main" id="{69B51698-29A2-4B2F-BECE-409AE65860BC}"/>
                </a:ext>
              </a:extLst>
            </p:cNvPr>
            <p:cNvSpPr txBox="1">
              <a:spLocks noChangeArrowheads="1"/>
            </p:cNvSpPr>
            <p:nvPr/>
          </p:nvSpPr>
          <p:spPr bwMode="auto">
            <a:xfrm>
              <a:off x="5776913" y="2816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6" name="Text Box 373">
              <a:extLst>
                <a:ext uri="{FF2B5EF4-FFF2-40B4-BE49-F238E27FC236}">
                  <a16:creationId xmlns:a16="http://schemas.microsoft.com/office/drawing/2014/main" id="{F9D28895-232F-41E8-8EF4-3802FB942555}"/>
                </a:ext>
              </a:extLst>
            </p:cNvPr>
            <p:cNvSpPr txBox="1">
              <a:spLocks noChangeArrowheads="1"/>
            </p:cNvSpPr>
            <p:nvPr/>
          </p:nvSpPr>
          <p:spPr bwMode="auto">
            <a:xfrm>
              <a:off x="5835651" y="27686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7" name="Text Box 374">
              <a:extLst>
                <a:ext uri="{FF2B5EF4-FFF2-40B4-BE49-F238E27FC236}">
                  <a16:creationId xmlns:a16="http://schemas.microsoft.com/office/drawing/2014/main" id="{91F754C7-5407-430F-BE0B-2C0E77FC3DA1}"/>
                </a:ext>
              </a:extLst>
            </p:cNvPr>
            <p:cNvSpPr txBox="1">
              <a:spLocks noChangeArrowheads="1"/>
            </p:cNvSpPr>
            <p:nvPr/>
          </p:nvSpPr>
          <p:spPr bwMode="auto">
            <a:xfrm>
              <a:off x="5980113" y="26654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8" name="Text Box 375">
              <a:extLst>
                <a:ext uri="{FF2B5EF4-FFF2-40B4-BE49-F238E27FC236}">
                  <a16:creationId xmlns:a16="http://schemas.microsoft.com/office/drawing/2014/main" id="{9BF71AB9-A5A9-4C2C-9E02-5A84B767ED18}"/>
                </a:ext>
              </a:extLst>
            </p:cNvPr>
            <p:cNvSpPr txBox="1">
              <a:spLocks noChangeArrowheads="1"/>
            </p:cNvSpPr>
            <p:nvPr/>
          </p:nvSpPr>
          <p:spPr bwMode="auto">
            <a:xfrm>
              <a:off x="5980113" y="27209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19" name="Text Box 376">
              <a:extLst>
                <a:ext uri="{FF2B5EF4-FFF2-40B4-BE49-F238E27FC236}">
                  <a16:creationId xmlns:a16="http://schemas.microsoft.com/office/drawing/2014/main" id="{2FA46B4D-3A78-4D69-A004-1AC1F636E174}"/>
                </a:ext>
              </a:extLst>
            </p:cNvPr>
            <p:cNvSpPr txBox="1">
              <a:spLocks noChangeArrowheads="1"/>
            </p:cNvSpPr>
            <p:nvPr/>
          </p:nvSpPr>
          <p:spPr bwMode="auto">
            <a:xfrm>
              <a:off x="5861049" y="262254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0" name="Text Box 377">
              <a:extLst>
                <a:ext uri="{FF2B5EF4-FFF2-40B4-BE49-F238E27FC236}">
                  <a16:creationId xmlns:a16="http://schemas.microsoft.com/office/drawing/2014/main" id="{7A9E4ACE-E629-46B2-9F25-E5322E0E4171}"/>
                </a:ext>
              </a:extLst>
            </p:cNvPr>
            <p:cNvSpPr txBox="1">
              <a:spLocks noChangeArrowheads="1"/>
            </p:cNvSpPr>
            <p:nvPr/>
          </p:nvSpPr>
          <p:spPr bwMode="auto">
            <a:xfrm>
              <a:off x="5903913" y="26685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1" name="Text Box 378">
              <a:extLst>
                <a:ext uri="{FF2B5EF4-FFF2-40B4-BE49-F238E27FC236}">
                  <a16:creationId xmlns:a16="http://schemas.microsoft.com/office/drawing/2014/main" id="{379DC50A-152F-44C3-BA7E-9A3D902A86AB}"/>
                </a:ext>
              </a:extLst>
            </p:cNvPr>
            <p:cNvSpPr txBox="1">
              <a:spLocks noChangeArrowheads="1"/>
            </p:cNvSpPr>
            <p:nvPr/>
          </p:nvSpPr>
          <p:spPr bwMode="auto">
            <a:xfrm>
              <a:off x="5980113" y="25749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2" name="Text Box 379">
              <a:extLst>
                <a:ext uri="{FF2B5EF4-FFF2-40B4-BE49-F238E27FC236}">
                  <a16:creationId xmlns:a16="http://schemas.microsoft.com/office/drawing/2014/main" id="{F6790E4D-D540-4570-A138-848C2B6363E4}"/>
                </a:ext>
              </a:extLst>
            </p:cNvPr>
            <p:cNvSpPr txBox="1">
              <a:spLocks noChangeArrowheads="1"/>
            </p:cNvSpPr>
            <p:nvPr/>
          </p:nvSpPr>
          <p:spPr bwMode="auto">
            <a:xfrm>
              <a:off x="6238875" y="2224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3" name="Text Box 380">
              <a:extLst>
                <a:ext uri="{FF2B5EF4-FFF2-40B4-BE49-F238E27FC236}">
                  <a16:creationId xmlns:a16="http://schemas.microsoft.com/office/drawing/2014/main" id="{DFBA24B7-D20C-420C-9456-6E10D550B048}"/>
                </a:ext>
              </a:extLst>
            </p:cNvPr>
            <p:cNvSpPr txBox="1">
              <a:spLocks noChangeArrowheads="1"/>
            </p:cNvSpPr>
            <p:nvPr/>
          </p:nvSpPr>
          <p:spPr bwMode="auto">
            <a:xfrm>
              <a:off x="5861049" y="27082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4" name="Text Box 381">
              <a:extLst>
                <a:ext uri="{FF2B5EF4-FFF2-40B4-BE49-F238E27FC236}">
                  <a16:creationId xmlns:a16="http://schemas.microsoft.com/office/drawing/2014/main" id="{D67FABFA-3AF2-495E-B5AC-54A52FDE2D54}"/>
                </a:ext>
              </a:extLst>
            </p:cNvPr>
            <p:cNvSpPr txBox="1">
              <a:spLocks noChangeArrowheads="1"/>
            </p:cNvSpPr>
            <p:nvPr/>
          </p:nvSpPr>
          <p:spPr bwMode="auto">
            <a:xfrm>
              <a:off x="6003924" y="26257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5" name="Text Box 382">
              <a:extLst>
                <a:ext uri="{FF2B5EF4-FFF2-40B4-BE49-F238E27FC236}">
                  <a16:creationId xmlns:a16="http://schemas.microsoft.com/office/drawing/2014/main" id="{91C9AE2E-81EB-469D-BF52-212DE6426861}"/>
                </a:ext>
              </a:extLst>
            </p:cNvPr>
            <p:cNvSpPr txBox="1">
              <a:spLocks noChangeArrowheads="1"/>
            </p:cNvSpPr>
            <p:nvPr/>
          </p:nvSpPr>
          <p:spPr bwMode="auto">
            <a:xfrm>
              <a:off x="5715000" y="27003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6" name="Text Box 383">
              <a:extLst>
                <a:ext uri="{FF2B5EF4-FFF2-40B4-BE49-F238E27FC236}">
                  <a16:creationId xmlns:a16="http://schemas.microsoft.com/office/drawing/2014/main" id="{6C2A1866-E53D-4CF7-97FA-091E91DB3051}"/>
                </a:ext>
              </a:extLst>
            </p:cNvPr>
            <p:cNvSpPr txBox="1">
              <a:spLocks noChangeArrowheads="1"/>
            </p:cNvSpPr>
            <p:nvPr/>
          </p:nvSpPr>
          <p:spPr bwMode="auto">
            <a:xfrm>
              <a:off x="5684837" y="2916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7" name="Text Box 384">
              <a:extLst>
                <a:ext uri="{FF2B5EF4-FFF2-40B4-BE49-F238E27FC236}">
                  <a16:creationId xmlns:a16="http://schemas.microsoft.com/office/drawing/2014/main" id="{1BE2DB1D-1ECD-48BC-B1A3-990E05323094}"/>
                </a:ext>
              </a:extLst>
            </p:cNvPr>
            <p:cNvSpPr txBox="1">
              <a:spLocks noChangeArrowheads="1"/>
            </p:cNvSpPr>
            <p:nvPr/>
          </p:nvSpPr>
          <p:spPr bwMode="auto">
            <a:xfrm>
              <a:off x="5575301" y="30130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8" name="Text Box 385">
              <a:extLst>
                <a:ext uri="{FF2B5EF4-FFF2-40B4-BE49-F238E27FC236}">
                  <a16:creationId xmlns:a16="http://schemas.microsoft.com/office/drawing/2014/main" id="{74E1C25F-2654-4418-890A-845B7AA2E07D}"/>
                </a:ext>
              </a:extLst>
            </p:cNvPr>
            <p:cNvSpPr txBox="1">
              <a:spLocks noChangeArrowheads="1"/>
            </p:cNvSpPr>
            <p:nvPr/>
          </p:nvSpPr>
          <p:spPr bwMode="auto">
            <a:xfrm>
              <a:off x="5570539" y="29813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29" name="Text Box 386">
              <a:extLst>
                <a:ext uri="{FF2B5EF4-FFF2-40B4-BE49-F238E27FC236}">
                  <a16:creationId xmlns:a16="http://schemas.microsoft.com/office/drawing/2014/main" id="{8163C23C-817C-46A1-8994-44CCCBB55A41}"/>
                </a:ext>
              </a:extLst>
            </p:cNvPr>
            <p:cNvSpPr txBox="1">
              <a:spLocks noChangeArrowheads="1"/>
            </p:cNvSpPr>
            <p:nvPr/>
          </p:nvSpPr>
          <p:spPr bwMode="auto">
            <a:xfrm>
              <a:off x="5535613" y="2924176"/>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0" name="Text Box 387">
              <a:extLst>
                <a:ext uri="{FF2B5EF4-FFF2-40B4-BE49-F238E27FC236}">
                  <a16:creationId xmlns:a16="http://schemas.microsoft.com/office/drawing/2014/main" id="{C91CF415-CFFB-4B9D-9709-1BA57EC2DDEF}"/>
                </a:ext>
              </a:extLst>
            </p:cNvPr>
            <p:cNvSpPr txBox="1">
              <a:spLocks noChangeArrowheads="1"/>
            </p:cNvSpPr>
            <p:nvPr/>
          </p:nvSpPr>
          <p:spPr bwMode="auto">
            <a:xfrm>
              <a:off x="5584824" y="2924176"/>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1" name="Text Box 388">
              <a:extLst>
                <a:ext uri="{FF2B5EF4-FFF2-40B4-BE49-F238E27FC236}">
                  <a16:creationId xmlns:a16="http://schemas.microsoft.com/office/drawing/2014/main" id="{83307EDA-9CF1-4399-BB7C-38394293E01B}"/>
                </a:ext>
              </a:extLst>
            </p:cNvPr>
            <p:cNvSpPr txBox="1">
              <a:spLocks noChangeArrowheads="1"/>
            </p:cNvSpPr>
            <p:nvPr/>
          </p:nvSpPr>
          <p:spPr bwMode="auto">
            <a:xfrm>
              <a:off x="5595938" y="2816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2" name="Text Box 389">
              <a:extLst>
                <a:ext uri="{FF2B5EF4-FFF2-40B4-BE49-F238E27FC236}">
                  <a16:creationId xmlns:a16="http://schemas.microsoft.com/office/drawing/2014/main" id="{B787933D-8403-4143-8BB2-D2F9E84F3D3B}"/>
                </a:ext>
              </a:extLst>
            </p:cNvPr>
            <p:cNvSpPr txBox="1">
              <a:spLocks noChangeArrowheads="1"/>
            </p:cNvSpPr>
            <p:nvPr/>
          </p:nvSpPr>
          <p:spPr bwMode="auto">
            <a:xfrm>
              <a:off x="5648325" y="2816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3" name="Text Box 390">
              <a:extLst>
                <a:ext uri="{FF2B5EF4-FFF2-40B4-BE49-F238E27FC236}">
                  <a16:creationId xmlns:a16="http://schemas.microsoft.com/office/drawing/2014/main" id="{8EFA5045-5C84-4D08-884F-C09D861E19AB}"/>
                </a:ext>
              </a:extLst>
            </p:cNvPr>
            <p:cNvSpPr txBox="1">
              <a:spLocks noChangeArrowheads="1"/>
            </p:cNvSpPr>
            <p:nvPr/>
          </p:nvSpPr>
          <p:spPr bwMode="auto">
            <a:xfrm>
              <a:off x="5657850" y="2862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4" name="Text Box 391">
              <a:extLst>
                <a:ext uri="{FF2B5EF4-FFF2-40B4-BE49-F238E27FC236}">
                  <a16:creationId xmlns:a16="http://schemas.microsoft.com/office/drawing/2014/main" id="{B6C1E1AA-9AB9-484A-A834-F6B8AB4DCA8D}"/>
                </a:ext>
              </a:extLst>
            </p:cNvPr>
            <p:cNvSpPr txBox="1">
              <a:spLocks noChangeArrowheads="1"/>
            </p:cNvSpPr>
            <p:nvPr/>
          </p:nvSpPr>
          <p:spPr bwMode="auto">
            <a:xfrm>
              <a:off x="5713413" y="28162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5" name="Text Box 392">
              <a:extLst>
                <a:ext uri="{FF2B5EF4-FFF2-40B4-BE49-F238E27FC236}">
                  <a16:creationId xmlns:a16="http://schemas.microsoft.com/office/drawing/2014/main" id="{41382C4B-CE17-43A7-8039-B61D81A6B0F1}"/>
                </a:ext>
              </a:extLst>
            </p:cNvPr>
            <p:cNvSpPr txBox="1">
              <a:spLocks noChangeArrowheads="1"/>
            </p:cNvSpPr>
            <p:nvPr/>
          </p:nvSpPr>
          <p:spPr bwMode="auto">
            <a:xfrm>
              <a:off x="5732462" y="20621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6" name="Text Box 393">
              <a:extLst>
                <a:ext uri="{FF2B5EF4-FFF2-40B4-BE49-F238E27FC236}">
                  <a16:creationId xmlns:a16="http://schemas.microsoft.com/office/drawing/2014/main" id="{111F0D8E-AE27-42C6-9E10-593518165286}"/>
                </a:ext>
              </a:extLst>
            </p:cNvPr>
            <p:cNvSpPr txBox="1">
              <a:spLocks noChangeArrowheads="1"/>
            </p:cNvSpPr>
            <p:nvPr/>
          </p:nvSpPr>
          <p:spPr bwMode="auto">
            <a:xfrm>
              <a:off x="5916613" y="25987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7" name="Text Box 394">
              <a:extLst>
                <a:ext uri="{FF2B5EF4-FFF2-40B4-BE49-F238E27FC236}">
                  <a16:creationId xmlns:a16="http://schemas.microsoft.com/office/drawing/2014/main" id="{B47FDCDD-33E2-45B3-80D1-CB1070D5E3A3}"/>
                </a:ext>
              </a:extLst>
            </p:cNvPr>
            <p:cNvSpPr txBox="1">
              <a:spLocks noChangeArrowheads="1"/>
            </p:cNvSpPr>
            <p:nvPr/>
          </p:nvSpPr>
          <p:spPr bwMode="auto">
            <a:xfrm>
              <a:off x="6092826" y="2224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8" name="Text Box 395">
              <a:extLst>
                <a:ext uri="{FF2B5EF4-FFF2-40B4-BE49-F238E27FC236}">
                  <a16:creationId xmlns:a16="http://schemas.microsoft.com/office/drawing/2014/main" id="{0CDDDBB2-FDC5-410E-A7CD-14AEF3BD2756}"/>
                </a:ext>
              </a:extLst>
            </p:cNvPr>
            <p:cNvSpPr txBox="1">
              <a:spLocks noChangeArrowheads="1"/>
            </p:cNvSpPr>
            <p:nvPr/>
          </p:nvSpPr>
          <p:spPr bwMode="auto">
            <a:xfrm>
              <a:off x="5995986" y="2224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39" name="Text Box 396">
              <a:extLst>
                <a:ext uri="{FF2B5EF4-FFF2-40B4-BE49-F238E27FC236}">
                  <a16:creationId xmlns:a16="http://schemas.microsoft.com/office/drawing/2014/main" id="{23BD66C9-B2F8-4927-9D1E-834B81AD0797}"/>
                </a:ext>
              </a:extLst>
            </p:cNvPr>
            <p:cNvSpPr txBox="1">
              <a:spLocks noChangeArrowheads="1"/>
            </p:cNvSpPr>
            <p:nvPr/>
          </p:nvSpPr>
          <p:spPr bwMode="auto">
            <a:xfrm>
              <a:off x="6015038"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0" name="Text Box 397">
              <a:extLst>
                <a:ext uri="{FF2B5EF4-FFF2-40B4-BE49-F238E27FC236}">
                  <a16:creationId xmlns:a16="http://schemas.microsoft.com/office/drawing/2014/main" id="{563F1450-4D99-41BB-BFE1-38513F6ECA03}"/>
                </a:ext>
              </a:extLst>
            </p:cNvPr>
            <p:cNvSpPr txBox="1">
              <a:spLocks noChangeArrowheads="1"/>
            </p:cNvSpPr>
            <p:nvPr/>
          </p:nvSpPr>
          <p:spPr bwMode="auto">
            <a:xfrm>
              <a:off x="5886450" y="20701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1" name="Text Box 398">
              <a:extLst>
                <a:ext uri="{FF2B5EF4-FFF2-40B4-BE49-F238E27FC236}">
                  <a16:creationId xmlns:a16="http://schemas.microsoft.com/office/drawing/2014/main" id="{B2919E89-250A-4A2D-88E7-31B64C95A3A3}"/>
                </a:ext>
              </a:extLst>
            </p:cNvPr>
            <p:cNvSpPr txBox="1">
              <a:spLocks noChangeArrowheads="1"/>
            </p:cNvSpPr>
            <p:nvPr/>
          </p:nvSpPr>
          <p:spPr bwMode="auto">
            <a:xfrm>
              <a:off x="5303836" y="23939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2" name="Text Box 399">
              <a:extLst>
                <a:ext uri="{FF2B5EF4-FFF2-40B4-BE49-F238E27FC236}">
                  <a16:creationId xmlns:a16="http://schemas.microsoft.com/office/drawing/2014/main" id="{35E0B9D7-8B5E-450F-BD7A-2B811D2E6765}"/>
                </a:ext>
              </a:extLst>
            </p:cNvPr>
            <p:cNvSpPr txBox="1">
              <a:spLocks noChangeArrowheads="1"/>
            </p:cNvSpPr>
            <p:nvPr/>
          </p:nvSpPr>
          <p:spPr bwMode="auto">
            <a:xfrm>
              <a:off x="6038850" y="22304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3" name="Text Box 400">
              <a:extLst>
                <a:ext uri="{FF2B5EF4-FFF2-40B4-BE49-F238E27FC236}">
                  <a16:creationId xmlns:a16="http://schemas.microsoft.com/office/drawing/2014/main" id="{B41A9FBC-EF1E-458D-A764-F0BF5E22846B}"/>
                </a:ext>
              </a:extLst>
            </p:cNvPr>
            <p:cNvSpPr txBox="1">
              <a:spLocks noChangeArrowheads="1"/>
            </p:cNvSpPr>
            <p:nvPr/>
          </p:nvSpPr>
          <p:spPr bwMode="auto">
            <a:xfrm>
              <a:off x="6148388" y="20193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4" name="Text Box 401">
              <a:extLst>
                <a:ext uri="{FF2B5EF4-FFF2-40B4-BE49-F238E27FC236}">
                  <a16:creationId xmlns:a16="http://schemas.microsoft.com/office/drawing/2014/main" id="{5FE7F68C-50CB-4F40-B720-86DB912E3D8A}"/>
                </a:ext>
              </a:extLst>
            </p:cNvPr>
            <p:cNvSpPr txBox="1">
              <a:spLocks noChangeArrowheads="1"/>
            </p:cNvSpPr>
            <p:nvPr/>
          </p:nvSpPr>
          <p:spPr bwMode="auto">
            <a:xfrm>
              <a:off x="5945187" y="20177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5" name="Text Box 402">
              <a:extLst>
                <a:ext uri="{FF2B5EF4-FFF2-40B4-BE49-F238E27FC236}">
                  <a16:creationId xmlns:a16="http://schemas.microsoft.com/office/drawing/2014/main" id="{C2CFA470-8206-494F-942F-1F7EC01249BC}"/>
                </a:ext>
              </a:extLst>
            </p:cNvPr>
            <p:cNvSpPr txBox="1">
              <a:spLocks noChangeArrowheads="1"/>
            </p:cNvSpPr>
            <p:nvPr/>
          </p:nvSpPr>
          <p:spPr bwMode="auto">
            <a:xfrm>
              <a:off x="6070600" y="20304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6" name="Text Box 403">
              <a:extLst>
                <a:ext uri="{FF2B5EF4-FFF2-40B4-BE49-F238E27FC236}">
                  <a16:creationId xmlns:a16="http://schemas.microsoft.com/office/drawing/2014/main" id="{A844CB36-69B8-446A-AE04-3AA93BA89959}"/>
                </a:ext>
              </a:extLst>
            </p:cNvPr>
            <p:cNvSpPr txBox="1">
              <a:spLocks noChangeArrowheads="1"/>
            </p:cNvSpPr>
            <p:nvPr/>
          </p:nvSpPr>
          <p:spPr bwMode="auto">
            <a:xfrm>
              <a:off x="6013451" y="20097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7" name="Text Box 404">
              <a:extLst>
                <a:ext uri="{FF2B5EF4-FFF2-40B4-BE49-F238E27FC236}">
                  <a16:creationId xmlns:a16="http://schemas.microsoft.com/office/drawing/2014/main" id="{3927F1C8-876F-4D57-9398-0ACDC17B4CB7}"/>
                </a:ext>
              </a:extLst>
            </p:cNvPr>
            <p:cNvSpPr txBox="1">
              <a:spLocks noChangeArrowheads="1"/>
            </p:cNvSpPr>
            <p:nvPr/>
          </p:nvSpPr>
          <p:spPr bwMode="auto">
            <a:xfrm>
              <a:off x="5945187"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8" name="Text Box 405">
              <a:extLst>
                <a:ext uri="{FF2B5EF4-FFF2-40B4-BE49-F238E27FC236}">
                  <a16:creationId xmlns:a16="http://schemas.microsoft.com/office/drawing/2014/main" id="{D50B6E5E-D8D0-49D5-9C72-63212C6338B7}"/>
                </a:ext>
              </a:extLst>
            </p:cNvPr>
            <p:cNvSpPr txBox="1">
              <a:spLocks noChangeArrowheads="1"/>
            </p:cNvSpPr>
            <p:nvPr/>
          </p:nvSpPr>
          <p:spPr bwMode="auto">
            <a:xfrm>
              <a:off x="6070600" y="21256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49" name="Text Box 406">
              <a:extLst>
                <a:ext uri="{FF2B5EF4-FFF2-40B4-BE49-F238E27FC236}">
                  <a16:creationId xmlns:a16="http://schemas.microsoft.com/office/drawing/2014/main" id="{9A408F83-7BB6-4A50-9D78-F405D307082C}"/>
                </a:ext>
              </a:extLst>
            </p:cNvPr>
            <p:cNvSpPr txBox="1">
              <a:spLocks noChangeArrowheads="1"/>
            </p:cNvSpPr>
            <p:nvPr/>
          </p:nvSpPr>
          <p:spPr bwMode="auto">
            <a:xfrm>
              <a:off x="6013451" y="2100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0" name="Text Box 407">
              <a:extLst>
                <a:ext uri="{FF2B5EF4-FFF2-40B4-BE49-F238E27FC236}">
                  <a16:creationId xmlns:a16="http://schemas.microsoft.com/office/drawing/2014/main" id="{3574DD13-EF46-4E98-9677-3786D0587558}"/>
                </a:ext>
              </a:extLst>
            </p:cNvPr>
            <p:cNvSpPr txBox="1">
              <a:spLocks noChangeArrowheads="1"/>
            </p:cNvSpPr>
            <p:nvPr/>
          </p:nvSpPr>
          <p:spPr bwMode="auto">
            <a:xfrm>
              <a:off x="5868987" y="2100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1" name="Text Box 408">
              <a:extLst>
                <a:ext uri="{FF2B5EF4-FFF2-40B4-BE49-F238E27FC236}">
                  <a16:creationId xmlns:a16="http://schemas.microsoft.com/office/drawing/2014/main" id="{84A265CC-7AAE-4637-9178-F352A841BB4A}"/>
                </a:ext>
              </a:extLst>
            </p:cNvPr>
            <p:cNvSpPr txBox="1">
              <a:spLocks noChangeArrowheads="1"/>
            </p:cNvSpPr>
            <p:nvPr/>
          </p:nvSpPr>
          <p:spPr bwMode="auto">
            <a:xfrm>
              <a:off x="6296025" y="21129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2" name="Text Box 409">
              <a:extLst>
                <a:ext uri="{FF2B5EF4-FFF2-40B4-BE49-F238E27FC236}">
                  <a16:creationId xmlns:a16="http://schemas.microsoft.com/office/drawing/2014/main" id="{58E523C3-8C39-47C6-A4A1-F67FD4812982}"/>
                </a:ext>
              </a:extLst>
            </p:cNvPr>
            <p:cNvSpPr txBox="1">
              <a:spLocks noChangeArrowheads="1"/>
            </p:cNvSpPr>
            <p:nvPr/>
          </p:nvSpPr>
          <p:spPr bwMode="auto">
            <a:xfrm>
              <a:off x="6062663" y="1973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3" name="Text Box 410">
              <a:extLst>
                <a:ext uri="{FF2B5EF4-FFF2-40B4-BE49-F238E27FC236}">
                  <a16:creationId xmlns:a16="http://schemas.microsoft.com/office/drawing/2014/main" id="{94AF50E2-3541-4E66-A6D0-B13701AFB4BC}"/>
                </a:ext>
              </a:extLst>
            </p:cNvPr>
            <p:cNvSpPr txBox="1">
              <a:spLocks noChangeArrowheads="1"/>
            </p:cNvSpPr>
            <p:nvPr/>
          </p:nvSpPr>
          <p:spPr bwMode="auto">
            <a:xfrm>
              <a:off x="5008563" y="2763837"/>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4" name="Text Box 411">
              <a:extLst>
                <a:ext uri="{FF2B5EF4-FFF2-40B4-BE49-F238E27FC236}">
                  <a16:creationId xmlns:a16="http://schemas.microsoft.com/office/drawing/2014/main" id="{A6A4687F-682E-465A-8119-4488639E1761}"/>
                </a:ext>
              </a:extLst>
            </p:cNvPr>
            <p:cNvSpPr txBox="1">
              <a:spLocks noChangeArrowheads="1"/>
            </p:cNvSpPr>
            <p:nvPr/>
          </p:nvSpPr>
          <p:spPr bwMode="auto">
            <a:xfrm>
              <a:off x="6062663" y="21701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5" name="Text Box 412">
              <a:extLst>
                <a:ext uri="{FF2B5EF4-FFF2-40B4-BE49-F238E27FC236}">
                  <a16:creationId xmlns:a16="http://schemas.microsoft.com/office/drawing/2014/main" id="{DC9CEF15-B82A-4B2B-BC11-59E3E984DD7D}"/>
                </a:ext>
              </a:extLst>
            </p:cNvPr>
            <p:cNvSpPr txBox="1">
              <a:spLocks noChangeArrowheads="1"/>
            </p:cNvSpPr>
            <p:nvPr/>
          </p:nvSpPr>
          <p:spPr bwMode="auto">
            <a:xfrm>
              <a:off x="6588124" y="20701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6" name="Text Box 413">
              <a:extLst>
                <a:ext uri="{FF2B5EF4-FFF2-40B4-BE49-F238E27FC236}">
                  <a16:creationId xmlns:a16="http://schemas.microsoft.com/office/drawing/2014/main" id="{E122B7F5-3C30-4F97-B39C-1A24E29591A1}"/>
                </a:ext>
              </a:extLst>
            </p:cNvPr>
            <p:cNvSpPr txBox="1">
              <a:spLocks noChangeArrowheads="1"/>
            </p:cNvSpPr>
            <p:nvPr/>
          </p:nvSpPr>
          <p:spPr bwMode="auto">
            <a:xfrm>
              <a:off x="6470651" y="20097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7" name="Text Box 414">
              <a:extLst>
                <a:ext uri="{FF2B5EF4-FFF2-40B4-BE49-F238E27FC236}">
                  <a16:creationId xmlns:a16="http://schemas.microsoft.com/office/drawing/2014/main" id="{F3F866A5-767A-476F-BC75-F896A942E059}"/>
                </a:ext>
              </a:extLst>
            </p:cNvPr>
            <p:cNvSpPr txBox="1">
              <a:spLocks noChangeArrowheads="1"/>
            </p:cNvSpPr>
            <p:nvPr/>
          </p:nvSpPr>
          <p:spPr bwMode="auto">
            <a:xfrm>
              <a:off x="6588124" y="19526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8" name="Text Box 415">
              <a:extLst>
                <a:ext uri="{FF2B5EF4-FFF2-40B4-BE49-F238E27FC236}">
                  <a16:creationId xmlns:a16="http://schemas.microsoft.com/office/drawing/2014/main" id="{07FC93A0-F9F5-4AE0-8F23-4C7A29102A41}"/>
                </a:ext>
              </a:extLst>
            </p:cNvPr>
            <p:cNvSpPr txBox="1">
              <a:spLocks noChangeArrowheads="1"/>
            </p:cNvSpPr>
            <p:nvPr/>
          </p:nvSpPr>
          <p:spPr bwMode="auto">
            <a:xfrm>
              <a:off x="6216650" y="20113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59" name="Text Box 416">
              <a:extLst>
                <a:ext uri="{FF2B5EF4-FFF2-40B4-BE49-F238E27FC236}">
                  <a16:creationId xmlns:a16="http://schemas.microsoft.com/office/drawing/2014/main" id="{C1E52ADF-2173-4A5D-B153-1934ED6A3DA3}"/>
                </a:ext>
              </a:extLst>
            </p:cNvPr>
            <p:cNvSpPr txBox="1">
              <a:spLocks noChangeArrowheads="1"/>
            </p:cNvSpPr>
            <p:nvPr/>
          </p:nvSpPr>
          <p:spPr bwMode="auto">
            <a:xfrm>
              <a:off x="4938714" y="25098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0" name="Text Box 417">
              <a:extLst>
                <a:ext uri="{FF2B5EF4-FFF2-40B4-BE49-F238E27FC236}">
                  <a16:creationId xmlns:a16="http://schemas.microsoft.com/office/drawing/2014/main" id="{495516C9-A81E-4DD3-B1AC-BC5A08D143FC}"/>
                </a:ext>
              </a:extLst>
            </p:cNvPr>
            <p:cNvSpPr txBox="1">
              <a:spLocks noChangeArrowheads="1"/>
            </p:cNvSpPr>
            <p:nvPr/>
          </p:nvSpPr>
          <p:spPr bwMode="auto">
            <a:xfrm>
              <a:off x="5065713" y="24987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1" name="Text Box 418">
              <a:extLst>
                <a:ext uri="{FF2B5EF4-FFF2-40B4-BE49-F238E27FC236}">
                  <a16:creationId xmlns:a16="http://schemas.microsoft.com/office/drawing/2014/main" id="{7C36825C-1A2D-44C1-AACF-2F1DDE39EDFF}"/>
                </a:ext>
              </a:extLst>
            </p:cNvPr>
            <p:cNvSpPr txBox="1">
              <a:spLocks noChangeArrowheads="1"/>
            </p:cNvSpPr>
            <p:nvPr/>
          </p:nvSpPr>
          <p:spPr bwMode="auto">
            <a:xfrm>
              <a:off x="5006976" y="25034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2" name="Text Box 419">
              <a:extLst>
                <a:ext uri="{FF2B5EF4-FFF2-40B4-BE49-F238E27FC236}">
                  <a16:creationId xmlns:a16="http://schemas.microsoft.com/office/drawing/2014/main" id="{09A61B47-ABB1-4D06-817D-10CC69F383D1}"/>
                </a:ext>
              </a:extLst>
            </p:cNvPr>
            <p:cNvSpPr txBox="1">
              <a:spLocks noChangeArrowheads="1"/>
            </p:cNvSpPr>
            <p:nvPr/>
          </p:nvSpPr>
          <p:spPr bwMode="auto">
            <a:xfrm>
              <a:off x="5030787" y="2549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3" name="Text Box 420">
              <a:extLst>
                <a:ext uri="{FF2B5EF4-FFF2-40B4-BE49-F238E27FC236}">
                  <a16:creationId xmlns:a16="http://schemas.microsoft.com/office/drawing/2014/main" id="{B9D6AEB6-B7A6-40CB-8ACC-A4CA292400C7}"/>
                </a:ext>
              </a:extLst>
            </p:cNvPr>
            <p:cNvSpPr txBox="1">
              <a:spLocks noChangeArrowheads="1"/>
            </p:cNvSpPr>
            <p:nvPr/>
          </p:nvSpPr>
          <p:spPr bwMode="auto">
            <a:xfrm>
              <a:off x="5051424" y="26066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4" name="Text Box 421">
              <a:extLst>
                <a:ext uri="{FF2B5EF4-FFF2-40B4-BE49-F238E27FC236}">
                  <a16:creationId xmlns:a16="http://schemas.microsoft.com/office/drawing/2014/main" id="{197794ED-0D9E-4598-9689-AB1C432A2885}"/>
                </a:ext>
              </a:extLst>
            </p:cNvPr>
            <p:cNvSpPr txBox="1">
              <a:spLocks noChangeArrowheads="1"/>
            </p:cNvSpPr>
            <p:nvPr/>
          </p:nvSpPr>
          <p:spPr bwMode="auto">
            <a:xfrm>
              <a:off x="5067301" y="25765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5" name="Text Box 422">
              <a:extLst>
                <a:ext uri="{FF2B5EF4-FFF2-40B4-BE49-F238E27FC236}">
                  <a16:creationId xmlns:a16="http://schemas.microsoft.com/office/drawing/2014/main" id="{759CE485-A3CE-40A1-96FD-1CADA82659B3}"/>
                </a:ext>
              </a:extLst>
            </p:cNvPr>
            <p:cNvSpPr txBox="1">
              <a:spLocks noChangeArrowheads="1"/>
            </p:cNvSpPr>
            <p:nvPr/>
          </p:nvSpPr>
          <p:spPr bwMode="auto">
            <a:xfrm>
              <a:off x="5149850" y="25923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6" name="Text Box 423">
              <a:extLst>
                <a:ext uri="{FF2B5EF4-FFF2-40B4-BE49-F238E27FC236}">
                  <a16:creationId xmlns:a16="http://schemas.microsoft.com/office/drawing/2014/main" id="{60CA6C8C-F307-44D6-AE1D-FAE412FE5B4B}"/>
                </a:ext>
              </a:extLst>
            </p:cNvPr>
            <p:cNvSpPr txBox="1">
              <a:spLocks noChangeArrowheads="1"/>
            </p:cNvSpPr>
            <p:nvPr/>
          </p:nvSpPr>
          <p:spPr bwMode="auto">
            <a:xfrm>
              <a:off x="5238750" y="26114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7" name="Text Box 424">
              <a:extLst>
                <a:ext uri="{FF2B5EF4-FFF2-40B4-BE49-F238E27FC236}">
                  <a16:creationId xmlns:a16="http://schemas.microsoft.com/office/drawing/2014/main" id="{D1F8EAB8-DBC0-4AB3-95D0-28C29CD2BD0D}"/>
                </a:ext>
              </a:extLst>
            </p:cNvPr>
            <p:cNvSpPr txBox="1">
              <a:spLocks noChangeArrowheads="1"/>
            </p:cNvSpPr>
            <p:nvPr/>
          </p:nvSpPr>
          <p:spPr bwMode="auto">
            <a:xfrm>
              <a:off x="5114925" y="2532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8" name="Text Box 425">
              <a:extLst>
                <a:ext uri="{FF2B5EF4-FFF2-40B4-BE49-F238E27FC236}">
                  <a16:creationId xmlns:a16="http://schemas.microsoft.com/office/drawing/2014/main" id="{6BD383A0-44B2-4AC2-920F-7BC94BBFFD95}"/>
                </a:ext>
              </a:extLst>
            </p:cNvPr>
            <p:cNvSpPr txBox="1">
              <a:spLocks noChangeArrowheads="1"/>
            </p:cNvSpPr>
            <p:nvPr/>
          </p:nvSpPr>
          <p:spPr bwMode="auto">
            <a:xfrm>
              <a:off x="5105400" y="2478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69" name="Text Box 426">
              <a:extLst>
                <a:ext uri="{FF2B5EF4-FFF2-40B4-BE49-F238E27FC236}">
                  <a16:creationId xmlns:a16="http://schemas.microsoft.com/office/drawing/2014/main" id="{29BFDC3C-09E7-4873-A719-B2FE6DF7006B}"/>
                </a:ext>
              </a:extLst>
            </p:cNvPr>
            <p:cNvSpPr txBox="1">
              <a:spLocks noChangeArrowheads="1"/>
            </p:cNvSpPr>
            <p:nvPr/>
          </p:nvSpPr>
          <p:spPr bwMode="auto">
            <a:xfrm>
              <a:off x="5197474" y="2549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0" name="Text Box 427">
              <a:extLst>
                <a:ext uri="{FF2B5EF4-FFF2-40B4-BE49-F238E27FC236}">
                  <a16:creationId xmlns:a16="http://schemas.microsoft.com/office/drawing/2014/main" id="{396F74C6-D35C-4005-8EE0-514C4B7A6484}"/>
                </a:ext>
              </a:extLst>
            </p:cNvPr>
            <p:cNvSpPr txBox="1">
              <a:spLocks noChangeArrowheads="1"/>
            </p:cNvSpPr>
            <p:nvPr/>
          </p:nvSpPr>
          <p:spPr bwMode="auto">
            <a:xfrm>
              <a:off x="5226050" y="25352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1" name="Text Box 428">
              <a:extLst>
                <a:ext uri="{FF2B5EF4-FFF2-40B4-BE49-F238E27FC236}">
                  <a16:creationId xmlns:a16="http://schemas.microsoft.com/office/drawing/2014/main" id="{F86A87E6-D625-494C-8F03-30527FC893D0}"/>
                </a:ext>
              </a:extLst>
            </p:cNvPr>
            <p:cNvSpPr txBox="1">
              <a:spLocks noChangeArrowheads="1"/>
            </p:cNvSpPr>
            <p:nvPr/>
          </p:nvSpPr>
          <p:spPr bwMode="auto">
            <a:xfrm>
              <a:off x="5335588" y="25415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2" name="Text Box 429">
              <a:extLst>
                <a:ext uri="{FF2B5EF4-FFF2-40B4-BE49-F238E27FC236}">
                  <a16:creationId xmlns:a16="http://schemas.microsoft.com/office/drawing/2014/main" id="{00AEB00D-0D4F-4F31-ABA5-49A1FF373050}"/>
                </a:ext>
              </a:extLst>
            </p:cNvPr>
            <p:cNvSpPr txBox="1">
              <a:spLocks noChangeArrowheads="1"/>
            </p:cNvSpPr>
            <p:nvPr/>
          </p:nvSpPr>
          <p:spPr bwMode="auto">
            <a:xfrm>
              <a:off x="5333999" y="24844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3" name="Text Box 430">
              <a:extLst>
                <a:ext uri="{FF2B5EF4-FFF2-40B4-BE49-F238E27FC236}">
                  <a16:creationId xmlns:a16="http://schemas.microsoft.com/office/drawing/2014/main" id="{3F4557B7-4C89-4C4C-85AA-EAE5FD040252}"/>
                </a:ext>
              </a:extLst>
            </p:cNvPr>
            <p:cNvSpPr txBox="1">
              <a:spLocks noChangeArrowheads="1"/>
            </p:cNvSpPr>
            <p:nvPr/>
          </p:nvSpPr>
          <p:spPr bwMode="auto">
            <a:xfrm>
              <a:off x="5148263" y="24447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4" name="Text Box 431">
              <a:extLst>
                <a:ext uri="{FF2B5EF4-FFF2-40B4-BE49-F238E27FC236}">
                  <a16:creationId xmlns:a16="http://schemas.microsoft.com/office/drawing/2014/main" id="{C5C95E44-F231-4D4E-8FD0-4550C5DD7401}"/>
                </a:ext>
              </a:extLst>
            </p:cNvPr>
            <p:cNvSpPr txBox="1">
              <a:spLocks noChangeArrowheads="1"/>
            </p:cNvSpPr>
            <p:nvPr/>
          </p:nvSpPr>
          <p:spPr bwMode="auto">
            <a:xfrm>
              <a:off x="5197474" y="24320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5" name="Text Box 432">
              <a:extLst>
                <a:ext uri="{FF2B5EF4-FFF2-40B4-BE49-F238E27FC236}">
                  <a16:creationId xmlns:a16="http://schemas.microsoft.com/office/drawing/2014/main" id="{E0A38636-D6DD-4226-9A32-EC45E69832FB}"/>
                </a:ext>
              </a:extLst>
            </p:cNvPr>
            <p:cNvSpPr txBox="1">
              <a:spLocks noChangeArrowheads="1"/>
            </p:cNvSpPr>
            <p:nvPr/>
          </p:nvSpPr>
          <p:spPr bwMode="auto">
            <a:xfrm>
              <a:off x="5256212" y="2497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6" name="Text Box 433">
              <a:extLst>
                <a:ext uri="{FF2B5EF4-FFF2-40B4-BE49-F238E27FC236}">
                  <a16:creationId xmlns:a16="http://schemas.microsoft.com/office/drawing/2014/main" id="{FCC15C65-DEA3-4210-BA4B-04D7FF60580D}"/>
                </a:ext>
              </a:extLst>
            </p:cNvPr>
            <p:cNvSpPr txBox="1">
              <a:spLocks noChangeArrowheads="1"/>
            </p:cNvSpPr>
            <p:nvPr/>
          </p:nvSpPr>
          <p:spPr bwMode="auto">
            <a:xfrm>
              <a:off x="5284789" y="2468562"/>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7" name="Text Box 434">
              <a:extLst>
                <a:ext uri="{FF2B5EF4-FFF2-40B4-BE49-F238E27FC236}">
                  <a16:creationId xmlns:a16="http://schemas.microsoft.com/office/drawing/2014/main" id="{5C7E84B0-1442-44A3-BC31-55795E40B385}"/>
                </a:ext>
              </a:extLst>
            </p:cNvPr>
            <p:cNvSpPr txBox="1">
              <a:spLocks noChangeArrowheads="1"/>
            </p:cNvSpPr>
            <p:nvPr/>
          </p:nvSpPr>
          <p:spPr bwMode="auto">
            <a:xfrm>
              <a:off x="4872039" y="26050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8" name="Text Box 435">
              <a:extLst>
                <a:ext uri="{FF2B5EF4-FFF2-40B4-BE49-F238E27FC236}">
                  <a16:creationId xmlns:a16="http://schemas.microsoft.com/office/drawing/2014/main" id="{45841365-3A0F-4D6D-B1B3-6F6D1A396973}"/>
                </a:ext>
              </a:extLst>
            </p:cNvPr>
            <p:cNvSpPr txBox="1">
              <a:spLocks noChangeArrowheads="1"/>
            </p:cNvSpPr>
            <p:nvPr/>
          </p:nvSpPr>
          <p:spPr bwMode="auto">
            <a:xfrm>
              <a:off x="4951414" y="26733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79" name="Text Box 436">
              <a:extLst>
                <a:ext uri="{FF2B5EF4-FFF2-40B4-BE49-F238E27FC236}">
                  <a16:creationId xmlns:a16="http://schemas.microsoft.com/office/drawing/2014/main" id="{37EC738E-BB57-44A0-B55A-407C8280460F}"/>
                </a:ext>
              </a:extLst>
            </p:cNvPr>
            <p:cNvSpPr txBox="1">
              <a:spLocks noChangeArrowheads="1"/>
            </p:cNvSpPr>
            <p:nvPr/>
          </p:nvSpPr>
          <p:spPr bwMode="auto">
            <a:xfrm>
              <a:off x="5043488" y="24003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0" name="Text Box 437">
              <a:extLst>
                <a:ext uri="{FF2B5EF4-FFF2-40B4-BE49-F238E27FC236}">
                  <a16:creationId xmlns:a16="http://schemas.microsoft.com/office/drawing/2014/main" id="{C652E9BF-3DEC-4E39-9644-DCB0B647B315}"/>
                </a:ext>
              </a:extLst>
            </p:cNvPr>
            <p:cNvSpPr txBox="1">
              <a:spLocks noChangeArrowheads="1"/>
            </p:cNvSpPr>
            <p:nvPr/>
          </p:nvSpPr>
          <p:spPr bwMode="auto">
            <a:xfrm>
              <a:off x="5043488" y="27209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1" name="Text Box 438">
              <a:extLst>
                <a:ext uri="{FF2B5EF4-FFF2-40B4-BE49-F238E27FC236}">
                  <a16:creationId xmlns:a16="http://schemas.microsoft.com/office/drawing/2014/main" id="{E11A6B18-FEAF-4445-A9E4-59519231BD99}"/>
                </a:ext>
              </a:extLst>
            </p:cNvPr>
            <p:cNvSpPr txBox="1">
              <a:spLocks noChangeArrowheads="1"/>
            </p:cNvSpPr>
            <p:nvPr/>
          </p:nvSpPr>
          <p:spPr bwMode="auto">
            <a:xfrm>
              <a:off x="5186363" y="26574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2" name="Text Box 439">
              <a:extLst>
                <a:ext uri="{FF2B5EF4-FFF2-40B4-BE49-F238E27FC236}">
                  <a16:creationId xmlns:a16="http://schemas.microsoft.com/office/drawing/2014/main" id="{956FA551-C8B5-496A-88A8-BF1ACE2D97A0}"/>
                </a:ext>
              </a:extLst>
            </p:cNvPr>
            <p:cNvSpPr txBox="1">
              <a:spLocks noChangeArrowheads="1"/>
            </p:cNvSpPr>
            <p:nvPr/>
          </p:nvSpPr>
          <p:spPr bwMode="auto">
            <a:xfrm>
              <a:off x="5068889" y="26654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3" name="Text Box 440">
              <a:extLst>
                <a:ext uri="{FF2B5EF4-FFF2-40B4-BE49-F238E27FC236}">
                  <a16:creationId xmlns:a16="http://schemas.microsoft.com/office/drawing/2014/main" id="{B5D2B462-7B9D-4765-9A5E-40DCFE753646}"/>
                </a:ext>
              </a:extLst>
            </p:cNvPr>
            <p:cNvSpPr txBox="1">
              <a:spLocks noChangeArrowheads="1"/>
            </p:cNvSpPr>
            <p:nvPr/>
          </p:nvSpPr>
          <p:spPr bwMode="auto">
            <a:xfrm>
              <a:off x="5367337" y="26257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4" name="Text Box 441">
              <a:extLst>
                <a:ext uri="{FF2B5EF4-FFF2-40B4-BE49-F238E27FC236}">
                  <a16:creationId xmlns:a16="http://schemas.microsoft.com/office/drawing/2014/main" id="{C4307FE2-0121-4F00-99D8-1C42F34A0D63}"/>
                </a:ext>
              </a:extLst>
            </p:cNvPr>
            <p:cNvSpPr txBox="1">
              <a:spLocks noChangeArrowheads="1"/>
            </p:cNvSpPr>
            <p:nvPr/>
          </p:nvSpPr>
          <p:spPr bwMode="auto">
            <a:xfrm>
              <a:off x="5418139" y="248443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5" name="Text Box 442">
              <a:extLst>
                <a:ext uri="{FF2B5EF4-FFF2-40B4-BE49-F238E27FC236}">
                  <a16:creationId xmlns:a16="http://schemas.microsoft.com/office/drawing/2014/main" id="{747C1EF8-2C81-4204-B08E-76962F94DDB9}"/>
                </a:ext>
              </a:extLst>
            </p:cNvPr>
            <p:cNvSpPr txBox="1">
              <a:spLocks noChangeArrowheads="1"/>
            </p:cNvSpPr>
            <p:nvPr/>
          </p:nvSpPr>
          <p:spPr bwMode="auto">
            <a:xfrm>
              <a:off x="5418139" y="25257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6" name="Text Box 443">
              <a:extLst>
                <a:ext uri="{FF2B5EF4-FFF2-40B4-BE49-F238E27FC236}">
                  <a16:creationId xmlns:a16="http://schemas.microsoft.com/office/drawing/2014/main" id="{44696623-CE10-4BEE-B4DB-25A7E93FE2BE}"/>
                </a:ext>
              </a:extLst>
            </p:cNvPr>
            <p:cNvSpPr txBox="1">
              <a:spLocks noChangeArrowheads="1"/>
            </p:cNvSpPr>
            <p:nvPr/>
          </p:nvSpPr>
          <p:spPr bwMode="auto">
            <a:xfrm>
              <a:off x="5186363" y="23431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7" name="Text Box 444">
              <a:extLst>
                <a:ext uri="{FF2B5EF4-FFF2-40B4-BE49-F238E27FC236}">
                  <a16:creationId xmlns:a16="http://schemas.microsoft.com/office/drawing/2014/main" id="{6C411578-42A9-48B4-B1AE-C74CB9C67EAB}"/>
                </a:ext>
              </a:extLst>
            </p:cNvPr>
            <p:cNvSpPr txBox="1">
              <a:spLocks noChangeArrowheads="1"/>
            </p:cNvSpPr>
            <p:nvPr/>
          </p:nvSpPr>
          <p:spPr bwMode="auto">
            <a:xfrm>
              <a:off x="5102225" y="29892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8" name="Text Box 445">
              <a:extLst>
                <a:ext uri="{FF2B5EF4-FFF2-40B4-BE49-F238E27FC236}">
                  <a16:creationId xmlns:a16="http://schemas.microsoft.com/office/drawing/2014/main" id="{BCB118E9-C084-40E6-B25C-D16A8C76EEDA}"/>
                </a:ext>
              </a:extLst>
            </p:cNvPr>
            <p:cNvSpPr txBox="1">
              <a:spLocks noChangeArrowheads="1"/>
            </p:cNvSpPr>
            <p:nvPr/>
          </p:nvSpPr>
          <p:spPr bwMode="auto">
            <a:xfrm>
              <a:off x="6038850" y="27003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89" name="Text Box 446">
              <a:extLst>
                <a:ext uri="{FF2B5EF4-FFF2-40B4-BE49-F238E27FC236}">
                  <a16:creationId xmlns:a16="http://schemas.microsoft.com/office/drawing/2014/main" id="{B71C45E5-1B01-48DD-8AA2-2855BCCD09C7}"/>
                </a:ext>
              </a:extLst>
            </p:cNvPr>
            <p:cNvSpPr txBox="1">
              <a:spLocks noChangeArrowheads="1"/>
            </p:cNvSpPr>
            <p:nvPr/>
          </p:nvSpPr>
          <p:spPr bwMode="auto">
            <a:xfrm>
              <a:off x="5980113" y="24923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0" name="Text Box 447">
              <a:extLst>
                <a:ext uri="{FF2B5EF4-FFF2-40B4-BE49-F238E27FC236}">
                  <a16:creationId xmlns:a16="http://schemas.microsoft.com/office/drawing/2014/main" id="{9C1D6F7F-55A5-40D0-A366-72C41D0A7D18}"/>
                </a:ext>
              </a:extLst>
            </p:cNvPr>
            <p:cNvSpPr txBox="1">
              <a:spLocks noChangeArrowheads="1"/>
            </p:cNvSpPr>
            <p:nvPr/>
          </p:nvSpPr>
          <p:spPr bwMode="auto">
            <a:xfrm>
              <a:off x="6097589" y="24923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1" name="Text Box 448">
              <a:extLst>
                <a:ext uri="{FF2B5EF4-FFF2-40B4-BE49-F238E27FC236}">
                  <a16:creationId xmlns:a16="http://schemas.microsoft.com/office/drawing/2014/main" id="{253EAA35-280C-468D-9C4E-E0EC759E5588}"/>
                </a:ext>
              </a:extLst>
            </p:cNvPr>
            <p:cNvSpPr txBox="1">
              <a:spLocks noChangeArrowheads="1"/>
            </p:cNvSpPr>
            <p:nvPr/>
          </p:nvSpPr>
          <p:spPr bwMode="auto">
            <a:xfrm>
              <a:off x="6191252" y="25066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2" name="Text Box 449">
              <a:extLst>
                <a:ext uri="{FF2B5EF4-FFF2-40B4-BE49-F238E27FC236}">
                  <a16:creationId xmlns:a16="http://schemas.microsoft.com/office/drawing/2014/main" id="{A73DEF57-BC73-41D6-96E2-A24574617AAB}"/>
                </a:ext>
              </a:extLst>
            </p:cNvPr>
            <p:cNvSpPr txBox="1">
              <a:spLocks noChangeArrowheads="1"/>
            </p:cNvSpPr>
            <p:nvPr/>
          </p:nvSpPr>
          <p:spPr bwMode="auto">
            <a:xfrm>
              <a:off x="6062663" y="25574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3" name="Text Box 450">
              <a:extLst>
                <a:ext uri="{FF2B5EF4-FFF2-40B4-BE49-F238E27FC236}">
                  <a16:creationId xmlns:a16="http://schemas.microsoft.com/office/drawing/2014/main" id="{9377F9F0-784C-4475-AC2E-3F7C1EA593A5}"/>
                </a:ext>
              </a:extLst>
            </p:cNvPr>
            <p:cNvSpPr txBox="1">
              <a:spLocks noChangeArrowheads="1"/>
            </p:cNvSpPr>
            <p:nvPr/>
          </p:nvSpPr>
          <p:spPr bwMode="auto">
            <a:xfrm>
              <a:off x="6097589" y="26257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4" name="Text Box 451">
              <a:extLst>
                <a:ext uri="{FF2B5EF4-FFF2-40B4-BE49-F238E27FC236}">
                  <a16:creationId xmlns:a16="http://schemas.microsoft.com/office/drawing/2014/main" id="{F6CAFBC6-E00B-4664-AD02-8BE57A800F4E}"/>
                </a:ext>
              </a:extLst>
            </p:cNvPr>
            <p:cNvSpPr txBox="1">
              <a:spLocks noChangeArrowheads="1"/>
            </p:cNvSpPr>
            <p:nvPr/>
          </p:nvSpPr>
          <p:spPr bwMode="auto">
            <a:xfrm>
              <a:off x="6156324" y="25987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5" name="Text Box 452">
              <a:extLst>
                <a:ext uri="{FF2B5EF4-FFF2-40B4-BE49-F238E27FC236}">
                  <a16:creationId xmlns:a16="http://schemas.microsoft.com/office/drawing/2014/main" id="{B3C67BF0-5B87-419C-8DAF-6FC8A06BEC57}"/>
                </a:ext>
              </a:extLst>
            </p:cNvPr>
            <p:cNvSpPr txBox="1">
              <a:spLocks noChangeArrowheads="1"/>
            </p:cNvSpPr>
            <p:nvPr/>
          </p:nvSpPr>
          <p:spPr bwMode="auto">
            <a:xfrm>
              <a:off x="6216650" y="25765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6" name="Text Box 453">
              <a:extLst>
                <a:ext uri="{FF2B5EF4-FFF2-40B4-BE49-F238E27FC236}">
                  <a16:creationId xmlns:a16="http://schemas.microsoft.com/office/drawing/2014/main" id="{FDF1C3B7-E651-4D18-B22D-396490EDBC72}"/>
                </a:ext>
              </a:extLst>
            </p:cNvPr>
            <p:cNvSpPr txBox="1">
              <a:spLocks noChangeArrowheads="1"/>
            </p:cNvSpPr>
            <p:nvPr/>
          </p:nvSpPr>
          <p:spPr bwMode="auto">
            <a:xfrm>
              <a:off x="6272212" y="2552699"/>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7" name="Text Box 454">
              <a:extLst>
                <a:ext uri="{FF2B5EF4-FFF2-40B4-BE49-F238E27FC236}">
                  <a16:creationId xmlns:a16="http://schemas.microsoft.com/office/drawing/2014/main" id="{509597E7-DC2F-4BDD-BD19-A8AD03CB5FAE}"/>
                </a:ext>
              </a:extLst>
            </p:cNvPr>
            <p:cNvSpPr txBox="1">
              <a:spLocks noChangeArrowheads="1"/>
            </p:cNvSpPr>
            <p:nvPr/>
          </p:nvSpPr>
          <p:spPr bwMode="auto">
            <a:xfrm>
              <a:off x="6280149" y="253206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8" name="Text Box 455">
              <a:extLst>
                <a:ext uri="{FF2B5EF4-FFF2-40B4-BE49-F238E27FC236}">
                  <a16:creationId xmlns:a16="http://schemas.microsoft.com/office/drawing/2014/main" id="{822438B8-522E-4D35-A4A3-ACB175FC4C0A}"/>
                </a:ext>
              </a:extLst>
            </p:cNvPr>
            <p:cNvSpPr txBox="1">
              <a:spLocks noChangeArrowheads="1"/>
            </p:cNvSpPr>
            <p:nvPr/>
          </p:nvSpPr>
          <p:spPr bwMode="auto">
            <a:xfrm>
              <a:off x="6388099" y="2506664"/>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299" name="Text Box 456">
              <a:extLst>
                <a:ext uri="{FF2B5EF4-FFF2-40B4-BE49-F238E27FC236}">
                  <a16:creationId xmlns:a16="http://schemas.microsoft.com/office/drawing/2014/main" id="{2BAF19BA-7986-4C1F-AF5E-939FDE992914}"/>
                </a:ext>
              </a:extLst>
            </p:cNvPr>
            <p:cNvSpPr txBox="1">
              <a:spLocks noChangeArrowheads="1"/>
            </p:cNvSpPr>
            <p:nvPr/>
          </p:nvSpPr>
          <p:spPr bwMode="auto">
            <a:xfrm>
              <a:off x="6494463" y="24828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0" name="Text Box 457">
              <a:extLst>
                <a:ext uri="{FF2B5EF4-FFF2-40B4-BE49-F238E27FC236}">
                  <a16:creationId xmlns:a16="http://schemas.microsoft.com/office/drawing/2014/main" id="{FE8E116A-50DE-4328-846C-9BD88CBF9A72}"/>
                </a:ext>
              </a:extLst>
            </p:cNvPr>
            <p:cNvSpPr txBox="1">
              <a:spLocks noChangeArrowheads="1"/>
            </p:cNvSpPr>
            <p:nvPr/>
          </p:nvSpPr>
          <p:spPr bwMode="auto">
            <a:xfrm>
              <a:off x="6296025" y="249078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1" name="Text Box 458">
              <a:extLst>
                <a:ext uri="{FF2B5EF4-FFF2-40B4-BE49-F238E27FC236}">
                  <a16:creationId xmlns:a16="http://schemas.microsoft.com/office/drawing/2014/main" id="{CFC4E5C6-A048-4BFC-BA10-DDA52A2ACD79}"/>
                </a:ext>
              </a:extLst>
            </p:cNvPr>
            <p:cNvSpPr txBox="1">
              <a:spLocks noChangeArrowheads="1"/>
            </p:cNvSpPr>
            <p:nvPr/>
          </p:nvSpPr>
          <p:spPr bwMode="auto">
            <a:xfrm>
              <a:off x="6329363" y="24971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2" name="Text Box 459">
              <a:extLst>
                <a:ext uri="{FF2B5EF4-FFF2-40B4-BE49-F238E27FC236}">
                  <a16:creationId xmlns:a16="http://schemas.microsoft.com/office/drawing/2014/main" id="{531C9492-CEE0-4C4B-BD59-6E08DA3163FE}"/>
                </a:ext>
              </a:extLst>
            </p:cNvPr>
            <p:cNvSpPr txBox="1">
              <a:spLocks noChangeArrowheads="1"/>
            </p:cNvSpPr>
            <p:nvPr/>
          </p:nvSpPr>
          <p:spPr bwMode="auto">
            <a:xfrm>
              <a:off x="6354764" y="2459038"/>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3" name="Text Box 460">
              <a:extLst>
                <a:ext uri="{FF2B5EF4-FFF2-40B4-BE49-F238E27FC236}">
                  <a16:creationId xmlns:a16="http://schemas.microsoft.com/office/drawing/2014/main" id="{0AB4FF44-C1B2-423C-B0BF-8806437AD634}"/>
                </a:ext>
              </a:extLst>
            </p:cNvPr>
            <p:cNvSpPr txBox="1">
              <a:spLocks noChangeArrowheads="1"/>
            </p:cNvSpPr>
            <p:nvPr/>
          </p:nvSpPr>
          <p:spPr bwMode="auto">
            <a:xfrm>
              <a:off x="6505576" y="245110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4" name="Text Box 461">
              <a:extLst>
                <a:ext uri="{FF2B5EF4-FFF2-40B4-BE49-F238E27FC236}">
                  <a16:creationId xmlns:a16="http://schemas.microsoft.com/office/drawing/2014/main" id="{19C6D64B-BF16-4B65-9B82-6FD8E0B49C49}"/>
                </a:ext>
              </a:extLst>
            </p:cNvPr>
            <p:cNvSpPr txBox="1">
              <a:spLocks noChangeArrowheads="1"/>
            </p:cNvSpPr>
            <p:nvPr/>
          </p:nvSpPr>
          <p:spPr bwMode="auto">
            <a:xfrm>
              <a:off x="6588124" y="24447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5" name="Text Box 462">
              <a:extLst>
                <a:ext uri="{FF2B5EF4-FFF2-40B4-BE49-F238E27FC236}">
                  <a16:creationId xmlns:a16="http://schemas.microsoft.com/office/drawing/2014/main" id="{E069A7BA-FF3F-49BF-B4C8-AC9802FF88EE}"/>
                </a:ext>
              </a:extLst>
            </p:cNvPr>
            <p:cNvSpPr txBox="1">
              <a:spLocks noChangeArrowheads="1"/>
            </p:cNvSpPr>
            <p:nvPr/>
          </p:nvSpPr>
          <p:spPr bwMode="auto">
            <a:xfrm>
              <a:off x="6543675" y="25765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6" name="Text Box 463">
              <a:extLst>
                <a:ext uri="{FF2B5EF4-FFF2-40B4-BE49-F238E27FC236}">
                  <a16:creationId xmlns:a16="http://schemas.microsoft.com/office/drawing/2014/main" id="{AA0162EA-954C-4CD1-8609-AB3C8B4D720C}"/>
                </a:ext>
              </a:extLst>
            </p:cNvPr>
            <p:cNvSpPr txBox="1">
              <a:spLocks noChangeArrowheads="1"/>
            </p:cNvSpPr>
            <p:nvPr/>
          </p:nvSpPr>
          <p:spPr bwMode="auto">
            <a:xfrm>
              <a:off x="6529388" y="2525713"/>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7" name="Text Box 464">
              <a:extLst>
                <a:ext uri="{FF2B5EF4-FFF2-40B4-BE49-F238E27FC236}">
                  <a16:creationId xmlns:a16="http://schemas.microsoft.com/office/drawing/2014/main" id="{E91C5F5C-EA91-4907-86D6-081479E10189}"/>
                </a:ext>
              </a:extLst>
            </p:cNvPr>
            <p:cNvSpPr txBox="1">
              <a:spLocks noChangeArrowheads="1"/>
            </p:cNvSpPr>
            <p:nvPr/>
          </p:nvSpPr>
          <p:spPr bwMode="auto">
            <a:xfrm>
              <a:off x="6557964" y="2482850"/>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8" name="Text Box 465">
              <a:extLst>
                <a:ext uri="{FF2B5EF4-FFF2-40B4-BE49-F238E27FC236}">
                  <a16:creationId xmlns:a16="http://schemas.microsoft.com/office/drawing/2014/main" id="{373E6033-0159-42E7-8F51-5FD205680665}"/>
                </a:ext>
              </a:extLst>
            </p:cNvPr>
            <p:cNvSpPr txBox="1">
              <a:spLocks noChangeArrowheads="1"/>
            </p:cNvSpPr>
            <p:nvPr/>
          </p:nvSpPr>
          <p:spPr bwMode="auto">
            <a:xfrm>
              <a:off x="5783263" y="26574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09" name="Text Box 466">
              <a:extLst>
                <a:ext uri="{FF2B5EF4-FFF2-40B4-BE49-F238E27FC236}">
                  <a16:creationId xmlns:a16="http://schemas.microsoft.com/office/drawing/2014/main" id="{51E4C6C0-5863-4FCE-B6CC-9BCB5A82D4C0}"/>
                </a:ext>
              </a:extLst>
            </p:cNvPr>
            <p:cNvSpPr txBox="1">
              <a:spLocks noChangeArrowheads="1"/>
            </p:cNvSpPr>
            <p:nvPr/>
          </p:nvSpPr>
          <p:spPr bwMode="auto">
            <a:xfrm>
              <a:off x="6156324" y="25495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10" name="Text Box 467">
              <a:extLst>
                <a:ext uri="{FF2B5EF4-FFF2-40B4-BE49-F238E27FC236}">
                  <a16:creationId xmlns:a16="http://schemas.microsoft.com/office/drawing/2014/main" id="{38A90467-B74F-433D-AE82-0D4414ED2302}"/>
                </a:ext>
              </a:extLst>
            </p:cNvPr>
            <p:cNvSpPr txBox="1">
              <a:spLocks noChangeArrowheads="1"/>
            </p:cNvSpPr>
            <p:nvPr/>
          </p:nvSpPr>
          <p:spPr bwMode="auto">
            <a:xfrm>
              <a:off x="6361113" y="263842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sp>
          <p:nvSpPr>
            <p:cNvPr id="36311" name="Text Box 468">
              <a:extLst>
                <a:ext uri="{FF2B5EF4-FFF2-40B4-BE49-F238E27FC236}">
                  <a16:creationId xmlns:a16="http://schemas.microsoft.com/office/drawing/2014/main" id="{3BEF5591-1AEE-46C9-B26D-199F78AD36A0}"/>
                </a:ext>
              </a:extLst>
            </p:cNvPr>
            <p:cNvSpPr txBox="1">
              <a:spLocks noChangeArrowheads="1"/>
            </p:cNvSpPr>
            <p:nvPr/>
          </p:nvSpPr>
          <p:spPr bwMode="auto">
            <a:xfrm>
              <a:off x="5245100" y="2657475"/>
              <a:ext cx="257921"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a:t>
              </a:r>
            </a:p>
          </p:txBody>
        </p:sp>
        <p:grpSp>
          <p:nvGrpSpPr>
            <p:cNvPr id="36312" name="Group 581">
              <a:extLst>
                <a:ext uri="{FF2B5EF4-FFF2-40B4-BE49-F238E27FC236}">
                  <a16:creationId xmlns:a16="http://schemas.microsoft.com/office/drawing/2014/main" id="{065C14EF-39D0-43F5-91CC-2037B5460E8D}"/>
                </a:ext>
              </a:extLst>
            </p:cNvPr>
            <p:cNvGrpSpPr>
              <a:grpSpLocks/>
            </p:cNvGrpSpPr>
            <p:nvPr/>
          </p:nvGrpSpPr>
          <p:grpSpPr bwMode="auto">
            <a:xfrm>
              <a:off x="5988043" y="3065463"/>
              <a:ext cx="1469638" cy="1118404"/>
              <a:chOff x="5008" y="528"/>
              <a:chExt cx="1207" cy="995"/>
            </a:xfrm>
          </p:grpSpPr>
          <p:sp>
            <p:nvSpPr>
              <p:cNvPr id="36715" name="Text Box 496">
                <a:extLst>
                  <a:ext uri="{FF2B5EF4-FFF2-40B4-BE49-F238E27FC236}">
                    <a16:creationId xmlns:a16="http://schemas.microsoft.com/office/drawing/2014/main" id="{86468C7A-D897-45D1-AF61-F993C21270A5}"/>
                  </a:ext>
                </a:extLst>
              </p:cNvPr>
              <p:cNvSpPr txBox="1">
                <a:spLocks noChangeArrowheads="1"/>
              </p:cNvSpPr>
              <p:nvPr/>
            </p:nvSpPr>
            <p:spPr bwMode="auto">
              <a:xfrm>
                <a:off x="5832" y="56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16" name="Text Box 509">
                <a:extLst>
                  <a:ext uri="{FF2B5EF4-FFF2-40B4-BE49-F238E27FC236}">
                    <a16:creationId xmlns:a16="http://schemas.microsoft.com/office/drawing/2014/main" id="{B27BC597-2220-4A2F-8128-B39C2754EB00}"/>
                  </a:ext>
                </a:extLst>
              </p:cNvPr>
              <p:cNvSpPr txBox="1">
                <a:spLocks noChangeArrowheads="1"/>
              </p:cNvSpPr>
              <p:nvPr/>
            </p:nvSpPr>
            <p:spPr bwMode="auto">
              <a:xfrm>
                <a:off x="5355" y="58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17" name="Text Box 510">
                <a:extLst>
                  <a:ext uri="{FF2B5EF4-FFF2-40B4-BE49-F238E27FC236}">
                    <a16:creationId xmlns:a16="http://schemas.microsoft.com/office/drawing/2014/main" id="{E269B040-BD03-4265-8F80-DA9F5C69B1DE}"/>
                  </a:ext>
                </a:extLst>
              </p:cNvPr>
              <p:cNvSpPr txBox="1">
                <a:spLocks noChangeArrowheads="1"/>
              </p:cNvSpPr>
              <p:nvPr/>
            </p:nvSpPr>
            <p:spPr bwMode="auto">
              <a:xfrm>
                <a:off x="5472" y="52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18" name="Text Box 511">
                <a:extLst>
                  <a:ext uri="{FF2B5EF4-FFF2-40B4-BE49-F238E27FC236}">
                    <a16:creationId xmlns:a16="http://schemas.microsoft.com/office/drawing/2014/main" id="{9AA27FD5-AC0B-4CBC-AA4D-D0AA3CFEC112}"/>
                  </a:ext>
                </a:extLst>
              </p:cNvPr>
              <p:cNvSpPr txBox="1">
                <a:spLocks noChangeArrowheads="1"/>
              </p:cNvSpPr>
              <p:nvPr/>
            </p:nvSpPr>
            <p:spPr bwMode="auto">
              <a:xfrm>
                <a:off x="5549" y="52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19" name="Text Box 512">
                <a:extLst>
                  <a:ext uri="{FF2B5EF4-FFF2-40B4-BE49-F238E27FC236}">
                    <a16:creationId xmlns:a16="http://schemas.microsoft.com/office/drawing/2014/main" id="{4780D148-8871-4385-8B39-9188FBD1E97A}"/>
                  </a:ext>
                </a:extLst>
              </p:cNvPr>
              <p:cNvSpPr txBox="1">
                <a:spLocks noChangeArrowheads="1"/>
              </p:cNvSpPr>
              <p:nvPr/>
            </p:nvSpPr>
            <p:spPr bwMode="auto">
              <a:xfrm>
                <a:off x="5691" y="52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0" name="Text Box 513">
                <a:extLst>
                  <a:ext uri="{FF2B5EF4-FFF2-40B4-BE49-F238E27FC236}">
                    <a16:creationId xmlns:a16="http://schemas.microsoft.com/office/drawing/2014/main" id="{1A0D114C-3B6E-44D9-B602-88528BC08004}"/>
                  </a:ext>
                </a:extLst>
              </p:cNvPr>
              <p:cNvSpPr txBox="1">
                <a:spLocks noChangeArrowheads="1"/>
              </p:cNvSpPr>
              <p:nvPr/>
            </p:nvSpPr>
            <p:spPr bwMode="auto">
              <a:xfrm>
                <a:off x="5826" y="55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1" name="Text Box 524">
                <a:extLst>
                  <a:ext uri="{FF2B5EF4-FFF2-40B4-BE49-F238E27FC236}">
                    <a16:creationId xmlns:a16="http://schemas.microsoft.com/office/drawing/2014/main" id="{B3C848A4-6B42-46CA-BE9D-EFB9C1AD971C}"/>
                  </a:ext>
                </a:extLst>
              </p:cNvPr>
              <p:cNvSpPr txBox="1">
                <a:spLocks noChangeArrowheads="1"/>
              </p:cNvSpPr>
              <p:nvPr/>
            </p:nvSpPr>
            <p:spPr bwMode="auto">
              <a:xfrm>
                <a:off x="5691" y="55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2" name="Text Box 525">
                <a:extLst>
                  <a:ext uri="{FF2B5EF4-FFF2-40B4-BE49-F238E27FC236}">
                    <a16:creationId xmlns:a16="http://schemas.microsoft.com/office/drawing/2014/main" id="{4926815F-9348-4714-9064-A6768CB581D3}"/>
                  </a:ext>
                </a:extLst>
              </p:cNvPr>
              <p:cNvSpPr txBox="1">
                <a:spLocks noChangeArrowheads="1"/>
              </p:cNvSpPr>
              <p:nvPr/>
            </p:nvSpPr>
            <p:spPr bwMode="auto">
              <a:xfrm>
                <a:off x="5472" y="55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3" name="Text Box 526">
                <a:extLst>
                  <a:ext uri="{FF2B5EF4-FFF2-40B4-BE49-F238E27FC236}">
                    <a16:creationId xmlns:a16="http://schemas.microsoft.com/office/drawing/2014/main" id="{25737271-1EDC-4FAD-8179-D51BD9BA306A}"/>
                  </a:ext>
                </a:extLst>
              </p:cNvPr>
              <p:cNvSpPr txBox="1">
                <a:spLocks noChangeArrowheads="1"/>
              </p:cNvSpPr>
              <p:nvPr/>
            </p:nvSpPr>
            <p:spPr bwMode="auto">
              <a:xfrm>
                <a:off x="5424" y="57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4" name="Text Box 527">
                <a:extLst>
                  <a:ext uri="{FF2B5EF4-FFF2-40B4-BE49-F238E27FC236}">
                    <a16:creationId xmlns:a16="http://schemas.microsoft.com/office/drawing/2014/main" id="{3A0B1B4C-C02B-44C7-8944-48BDC715496E}"/>
                  </a:ext>
                </a:extLst>
              </p:cNvPr>
              <p:cNvSpPr txBox="1">
                <a:spLocks noChangeArrowheads="1"/>
              </p:cNvSpPr>
              <p:nvPr/>
            </p:nvSpPr>
            <p:spPr bwMode="auto">
              <a:xfrm>
                <a:off x="5520" y="57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5" name="Text Box 533">
                <a:extLst>
                  <a:ext uri="{FF2B5EF4-FFF2-40B4-BE49-F238E27FC236}">
                    <a16:creationId xmlns:a16="http://schemas.microsoft.com/office/drawing/2014/main" id="{7F3DE315-0283-46AE-BE04-9195D249E880}"/>
                  </a:ext>
                </a:extLst>
              </p:cNvPr>
              <p:cNvSpPr txBox="1">
                <a:spLocks noChangeArrowheads="1"/>
              </p:cNvSpPr>
              <p:nvPr/>
            </p:nvSpPr>
            <p:spPr bwMode="auto">
              <a:xfrm>
                <a:off x="5736" y="56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6" name="Text Box 544">
                <a:extLst>
                  <a:ext uri="{FF2B5EF4-FFF2-40B4-BE49-F238E27FC236}">
                    <a16:creationId xmlns:a16="http://schemas.microsoft.com/office/drawing/2014/main" id="{87A42268-795E-4D50-BB2B-88EFECD03479}"/>
                  </a:ext>
                </a:extLst>
              </p:cNvPr>
              <p:cNvSpPr txBox="1">
                <a:spLocks noChangeArrowheads="1"/>
              </p:cNvSpPr>
              <p:nvPr/>
            </p:nvSpPr>
            <p:spPr bwMode="auto">
              <a:xfrm>
                <a:off x="5580" y="53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27" name="Text Box 553">
                <a:extLst>
                  <a:ext uri="{FF2B5EF4-FFF2-40B4-BE49-F238E27FC236}">
                    <a16:creationId xmlns:a16="http://schemas.microsoft.com/office/drawing/2014/main" id="{6C1527C5-78FA-43A3-85E0-9FDC943E2522}"/>
                  </a:ext>
                </a:extLst>
              </p:cNvPr>
              <p:cNvSpPr txBox="1">
                <a:spLocks noChangeArrowheads="1"/>
              </p:cNvSpPr>
              <p:nvPr/>
            </p:nvSpPr>
            <p:spPr bwMode="auto">
              <a:xfrm>
                <a:off x="5541" y="59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grpSp>
            <p:nvGrpSpPr>
              <p:cNvPr id="36728" name="Group 580">
                <a:extLst>
                  <a:ext uri="{FF2B5EF4-FFF2-40B4-BE49-F238E27FC236}">
                    <a16:creationId xmlns:a16="http://schemas.microsoft.com/office/drawing/2014/main" id="{FBE8C493-DA10-4BF7-965C-3EBC4BA176D4}"/>
                  </a:ext>
                </a:extLst>
              </p:cNvPr>
              <p:cNvGrpSpPr>
                <a:grpSpLocks/>
              </p:cNvGrpSpPr>
              <p:nvPr/>
            </p:nvGrpSpPr>
            <p:grpSpPr bwMode="auto">
              <a:xfrm>
                <a:off x="5008" y="607"/>
                <a:ext cx="1207" cy="916"/>
                <a:chOff x="5008" y="607"/>
                <a:chExt cx="1207" cy="916"/>
              </a:xfrm>
            </p:grpSpPr>
            <p:sp>
              <p:nvSpPr>
                <p:cNvPr id="36729" name="Text Box 497">
                  <a:extLst>
                    <a:ext uri="{FF2B5EF4-FFF2-40B4-BE49-F238E27FC236}">
                      <a16:creationId xmlns:a16="http://schemas.microsoft.com/office/drawing/2014/main" id="{2487398E-5393-4A7E-9446-2BE6CF67A2A5}"/>
                    </a:ext>
                  </a:extLst>
                </p:cNvPr>
                <p:cNvSpPr txBox="1">
                  <a:spLocks noChangeArrowheads="1"/>
                </p:cNvSpPr>
                <p:nvPr/>
              </p:nvSpPr>
              <p:spPr bwMode="auto">
                <a:xfrm>
                  <a:off x="5921" y="61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0" name="Text Box 514">
                  <a:extLst>
                    <a:ext uri="{FF2B5EF4-FFF2-40B4-BE49-F238E27FC236}">
                      <a16:creationId xmlns:a16="http://schemas.microsoft.com/office/drawing/2014/main" id="{9F27DFED-5236-4EC9-A19B-01C2CB743AB9}"/>
                    </a:ext>
                  </a:extLst>
                </p:cNvPr>
                <p:cNvSpPr txBox="1">
                  <a:spLocks noChangeArrowheads="1"/>
                </p:cNvSpPr>
                <p:nvPr/>
              </p:nvSpPr>
              <p:spPr bwMode="auto">
                <a:xfrm>
                  <a:off x="5956" y="62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1" name="Text Box 532">
                  <a:extLst>
                    <a:ext uri="{FF2B5EF4-FFF2-40B4-BE49-F238E27FC236}">
                      <a16:creationId xmlns:a16="http://schemas.microsoft.com/office/drawing/2014/main" id="{DE231E54-03AF-4624-9D40-84B075FD3008}"/>
                    </a:ext>
                  </a:extLst>
                </p:cNvPr>
                <p:cNvSpPr txBox="1">
                  <a:spLocks noChangeArrowheads="1"/>
                </p:cNvSpPr>
                <p:nvPr/>
              </p:nvSpPr>
              <p:spPr bwMode="auto">
                <a:xfrm>
                  <a:off x="5615" y="62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2" name="Text Box 534">
                  <a:extLst>
                    <a:ext uri="{FF2B5EF4-FFF2-40B4-BE49-F238E27FC236}">
                      <a16:creationId xmlns:a16="http://schemas.microsoft.com/office/drawing/2014/main" id="{D5554DE0-CC29-4917-A587-05FCEC05FCAD}"/>
                    </a:ext>
                  </a:extLst>
                </p:cNvPr>
                <p:cNvSpPr txBox="1">
                  <a:spLocks noChangeArrowheads="1"/>
                </p:cNvSpPr>
                <p:nvPr/>
              </p:nvSpPr>
              <p:spPr bwMode="auto">
                <a:xfrm>
                  <a:off x="5856" y="62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3" name="Text Box 545">
                  <a:extLst>
                    <a:ext uri="{FF2B5EF4-FFF2-40B4-BE49-F238E27FC236}">
                      <a16:creationId xmlns:a16="http://schemas.microsoft.com/office/drawing/2014/main" id="{A8696AAA-8BD6-48A6-96BE-A2118CD802F4}"/>
                    </a:ext>
                  </a:extLst>
                </p:cNvPr>
                <p:cNvSpPr txBox="1">
                  <a:spLocks noChangeArrowheads="1"/>
                </p:cNvSpPr>
                <p:nvPr/>
              </p:nvSpPr>
              <p:spPr bwMode="auto">
                <a:xfrm>
                  <a:off x="5761" y="62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4" name="Text Box 548">
                  <a:extLst>
                    <a:ext uri="{FF2B5EF4-FFF2-40B4-BE49-F238E27FC236}">
                      <a16:creationId xmlns:a16="http://schemas.microsoft.com/office/drawing/2014/main" id="{A65A7EAA-59E2-4A97-8683-F5E5435AD157}"/>
                    </a:ext>
                  </a:extLst>
                </p:cNvPr>
                <p:cNvSpPr txBox="1">
                  <a:spLocks noChangeArrowheads="1"/>
                </p:cNvSpPr>
                <p:nvPr/>
              </p:nvSpPr>
              <p:spPr bwMode="auto">
                <a:xfrm>
                  <a:off x="5707" y="64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5" name="Text Box 549">
                  <a:extLst>
                    <a:ext uri="{FF2B5EF4-FFF2-40B4-BE49-F238E27FC236}">
                      <a16:creationId xmlns:a16="http://schemas.microsoft.com/office/drawing/2014/main" id="{7D7E33E1-0EB4-468B-A6B6-107171D63C15}"/>
                    </a:ext>
                  </a:extLst>
                </p:cNvPr>
                <p:cNvSpPr txBox="1">
                  <a:spLocks noChangeArrowheads="1"/>
                </p:cNvSpPr>
                <p:nvPr/>
              </p:nvSpPr>
              <p:spPr bwMode="auto">
                <a:xfrm>
                  <a:off x="5424" y="62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6" name="Text Box 550">
                  <a:extLst>
                    <a:ext uri="{FF2B5EF4-FFF2-40B4-BE49-F238E27FC236}">
                      <a16:creationId xmlns:a16="http://schemas.microsoft.com/office/drawing/2014/main" id="{6B808271-4B71-4B48-9A01-6250D6C5B9B2}"/>
                    </a:ext>
                  </a:extLst>
                </p:cNvPr>
                <p:cNvSpPr txBox="1">
                  <a:spLocks noChangeArrowheads="1"/>
                </p:cNvSpPr>
                <p:nvPr/>
              </p:nvSpPr>
              <p:spPr bwMode="auto">
                <a:xfrm>
                  <a:off x="5311" y="63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37" name="Text Box 554">
                  <a:extLst>
                    <a:ext uri="{FF2B5EF4-FFF2-40B4-BE49-F238E27FC236}">
                      <a16:creationId xmlns:a16="http://schemas.microsoft.com/office/drawing/2014/main" id="{8BB89D0D-3116-4A09-A309-478683513F59}"/>
                    </a:ext>
                  </a:extLst>
                </p:cNvPr>
                <p:cNvSpPr txBox="1">
                  <a:spLocks noChangeArrowheads="1"/>
                </p:cNvSpPr>
                <p:nvPr/>
              </p:nvSpPr>
              <p:spPr bwMode="auto">
                <a:xfrm>
                  <a:off x="5712" y="6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grpSp>
              <p:nvGrpSpPr>
                <p:cNvPr id="36738" name="Group 579">
                  <a:extLst>
                    <a:ext uri="{FF2B5EF4-FFF2-40B4-BE49-F238E27FC236}">
                      <a16:creationId xmlns:a16="http://schemas.microsoft.com/office/drawing/2014/main" id="{4A42A8C3-611F-401C-8264-A5AA09F79CC7}"/>
                    </a:ext>
                  </a:extLst>
                </p:cNvPr>
                <p:cNvGrpSpPr>
                  <a:grpSpLocks/>
                </p:cNvGrpSpPr>
                <p:nvPr/>
              </p:nvGrpSpPr>
              <p:grpSpPr bwMode="auto">
                <a:xfrm>
                  <a:off x="5008" y="631"/>
                  <a:ext cx="1207" cy="892"/>
                  <a:chOff x="5032" y="663"/>
                  <a:chExt cx="1207" cy="892"/>
                </a:xfrm>
              </p:grpSpPr>
              <p:sp>
                <p:nvSpPr>
                  <p:cNvPr id="36739" name="Text Box 493">
                    <a:extLst>
                      <a:ext uri="{FF2B5EF4-FFF2-40B4-BE49-F238E27FC236}">
                        <a16:creationId xmlns:a16="http://schemas.microsoft.com/office/drawing/2014/main" id="{431F6F00-8DB1-4227-9FD7-538E528FD301}"/>
                      </a:ext>
                    </a:extLst>
                  </p:cNvPr>
                  <p:cNvSpPr txBox="1">
                    <a:spLocks noChangeArrowheads="1"/>
                  </p:cNvSpPr>
                  <p:nvPr/>
                </p:nvSpPr>
                <p:spPr bwMode="auto">
                  <a:xfrm>
                    <a:off x="5565" y="67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0" name="Text Box 494">
                    <a:extLst>
                      <a:ext uri="{FF2B5EF4-FFF2-40B4-BE49-F238E27FC236}">
                        <a16:creationId xmlns:a16="http://schemas.microsoft.com/office/drawing/2014/main" id="{42AF82F7-82FF-4D27-BAA5-582AB35AE989}"/>
                      </a:ext>
                    </a:extLst>
                  </p:cNvPr>
                  <p:cNvSpPr txBox="1">
                    <a:spLocks noChangeArrowheads="1"/>
                  </p:cNvSpPr>
                  <p:nvPr/>
                </p:nvSpPr>
                <p:spPr bwMode="auto">
                  <a:xfrm>
                    <a:off x="5653" y="66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1" name="Text Box 495">
                    <a:extLst>
                      <a:ext uri="{FF2B5EF4-FFF2-40B4-BE49-F238E27FC236}">
                        <a16:creationId xmlns:a16="http://schemas.microsoft.com/office/drawing/2014/main" id="{BD125F4D-E2D0-46B3-B300-366B01166750}"/>
                      </a:ext>
                    </a:extLst>
                  </p:cNvPr>
                  <p:cNvSpPr txBox="1">
                    <a:spLocks noChangeArrowheads="1"/>
                  </p:cNvSpPr>
                  <p:nvPr/>
                </p:nvSpPr>
                <p:spPr bwMode="auto">
                  <a:xfrm>
                    <a:off x="5740" y="66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2" name="Text Box 508">
                    <a:extLst>
                      <a:ext uri="{FF2B5EF4-FFF2-40B4-BE49-F238E27FC236}">
                        <a16:creationId xmlns:a16="http://schemas.microsoft.com/office/drawing/2014/main" id="{A9445C8A-9353-411E-8764-B3EB0B6DBDE2}"/>
                      </a:ext>
                    </a:extLst>
                  </p:cNvPr>
                  <p:cNvSpPr txBox="1">
                    <a:spLocks noChangeArrowheads="1"/>
                  </p:cNvSpPr>
                  <p:nvPr/>
                </p:nvSpPr>
                <p:spPr bwMode="auto">
                  <a:xfrm>
                    <a:off x="5236" y="66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3" name="Text Box 552">
                    <a:extLst>
                      <a:ext uri="{FF2B5EF4-FFF2-40B4-BE49-F238E27FC236}">
                        <a16:creationId xmlns:a16="http://schemas.microsoft.com/office/drawing/2014/main" id="{92792AF7-DF8E-4895-9B79-699060AD6571}"/>
                      </a:ext>
                    </a:extLst>
                  </p:cNvPr>
                  <p:cNvSpPr txBox="1">
                    <a:spLocks noChangeArrowheads="1"/>
                  </p:cNvSpPr>
                  <p:nvPr/>
                </p:nvSpPr>
                <p:spPr bwMode="auto">
                  <a:xfrm>
                    <a:off x="5308" y="67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4" name="Text Box 555">
                    <a:extLst>
                      <a:ext uri="{FF2B5EF4-FFF2-40B4-BE49-F238E27FC236}">
                        <a16:creationId xmlns:a16="http://schemas.microsoft.com/office/drawing/2014/main" id="{62E51A7E-7491-48EB-8AA7-354187B2BBF9}"/>
                      </a:ext>
                    </a:extLst>
                  </p:cNvPr>
                  <p:cNvSpPr txBox="1">
                    <a:spLocks noChangeArrowheads="1"/>
                  </p:cNvSpPr>
                  <p:nvPr/>
                </p:nvSpPr>
                <p:spPr bwMode="auto">
                  <a:xfrm>
                    <a:off x="5471" y="66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5" name="Text Box 558">
                    <a:extLst>
                      <a:ext uri="{FF2B5EF4-FFF2-40B4-BE49-F238E27FC236}">
                        <a16:creationId xmlns:a16="http://schemas.microsoft.com/office/drawing/2014/main" id="{E694C409-59CB-4291-BCD3-1B63FA538B8C}"/>
                      </a:ext>
                    </a:extLst>
                  </p:cNvPr>
                  <p:cNvSpPr txBox="1">
                    <a:spLocks noChangeArrowheads="1"/>
                  </p:cNvSpPr>
                  <p:nvPr/>
                </p:nvSpPr>
                <p:spPr bwMode="auto">
                  <a:xfrm>
                    <a:off x="5357" y="67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grpSp>
                <p:nvGrpSpPr>
                  <p:cNvPr id="36746" name="Group 578">
                    <a:extLst>
                      <a:ext uri="{FF2B5EF4-FFF2-40B4-BE49-F238E27FC236}">
                        <a16:creationId xmlns:a16="http://schemas.microsoft.com/office/drawing/2014/main" id="{0E035DE2-0C74-4832-81BA-09EAAF01AF27}"/>
                      </a:ext>
                    </a:extLst>
                  </p:cNvPr>
                  <p:cNvGrpSpPr>
                    <a:grpSpLocks/>
                  </p:cNvGrpSpPr>
                  <p:nvPr/>
                </p:nvGrpSpPr>
                <p:grpSpPr bwMode="auto">
                  <a:xfrm>
                    <a:off x="5032" y="663"/>
                    <a:ext cx="1207" cy="892"/>
                    <a:chOff x="5052" y="679"/>
                    <a:chExt cx="1207" cy="892"/>
                  </a:xfrm>
                </p:grpSpPr>
                <p:sp>
                  <p:nvSpPr>
                    <p:cNvPr id="36747" name="Text Box 475">
                      <a:extLst>
                        <a:ext uri="{FF2B5EF4-FFF2-40B4-BE49-F238E27FC236}">
                          <a16:creationId xmlns:a16="http://schemas.microsoft.com/office/drawing/2014/main" id="{7040B7A0-3490-4B56-878E-502A48DC6677}"/>
                        </a:ext>
                      </a:extLst>
                    </p:cNvPr>
                    <p:cNvSpPr txBox="1">
                      <a:spLocks noChangeArrowheads="1"/>
                    </p:cNvSpPr>
                    <p:nvPr/>
                  </p:nvSpPr>
                  <p:spPr bwMode="auto">
                    <a:xfrm>
                      <a:off x="5270" y="84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8" name="Text Box 476">
                      <a:extLst>
                        <a:ext uri="{FF2B5EF4-FFF2-40B4-BE49-F238E27FC236}">
                          <a16:creationId xmlns:a16="http://schemas.microsoft.com/office/drawing/2014/main" id="{6AE8A699-200F-4856-A8DA-F5D98E06F39E}"/>
                        </a:ext>
                      </a:extLst>
                    </p:cNvPr>
                    <p:cNvSpPr txBox="1">
                      <a:spLocks noChangeArrowheads="1"/>
                    </p:cNvSpPr>
                    <p:nvPr/>
                  </p:nvSpPr>
                  <p:spPr bwMode="auto">
                    <a:xfrm>
                      <a:off x="5366" y="93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49" name="Text Box 477">
                      <a:extLst>
                        <a:ext uri="{FF2B5EF4-FFF2-40B4-BE49-F238E27FC236}">
                          <a16:creationId xmlns:a16="http://schemas.microsoft.com/office/drawing/2014/main" id="{9D1661F7-0178-4DD1-99DC-00DFA1631033}"/>
                        </a:ext>
                      </a:extLst>
                    </p:cNvPr>
                    <p:cNvSpPr txBox="1">
                      <a:spLocks noChangeArrowheads="1"/>
                    </p:cNvSpPr>
                    <p:nvPr/>
                  </p:nvSpPr>
                  <p:spPr bwMode="auto">
                    <a:xfrm>
                      <a:off x="5280" y="11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0" name="Text Box 478">
                      <a:extLst>
                        <a:ext uri="{FF2B5EF4-FFF2-40B4-BE49-F238E27FC236}">
                          <a16:creationId xmlns:a16="http://schemas.microsoft.com/office/drawing/2014/main" id="{6CC13D69-528F-4F7A-99EA-03071517FE3F}"/>
                        </a:ext>
                      </a:extLst>
                    </p:cNvPr>
                    <p:cNvSpPr txBox="1">
                      <a:spLocks noChangeArrowheads="1"/>
                    </p:cNvSpPr>
                    <p:nvPr/>
                  </p:nvSpPr>
                  <p:spPr bwMode="auto">
                    <a:xfrm>
                      <a:off x="5183" y="11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1" name="Text Box 479">
                      <a:extLst>
                        <a:ext uri="{FF2B5EF4-FFF2-40B4-BE49-F238E27FC236}">
                          <a16:creationId xmlns:a16="http://schemas.microsoft.com/office/drawing/2014/main" id="{6F4809A5-98D5-4575-BC71-D41DEE8DCA3D}"/>
                        </a:ext>
                      </a:extLst>
                    </p:cNvPr>
                    <p:cNvSpPr txBox="1">
                      <a:spLocks noChangeArrowheads="1"/>
                    </p:cNvSpPr>
                    <p:nvPr/>
                  </p:nvSpPr>
                  <p:spPr bwMode="auto">
                    <a:xfrm>
                      <a:off x="5164" y="1053"/>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2" name="Text Box 480">
                      <a:extLst>
                        <a:ext uri="{FF2B5EF4-FFF2-40B4-BE49-F238E27FC236}">
                          <a16:creationId xmlns:a16="http://schemas.microsoft.com/office/drawing/2014/main" id="{E5818237-7CEF-47BB-A224-1F23AF9A08C5}"/>
                        </a:ext>
                      </a:extLst>
                    </p:cNvPr>
                    <p:cNvSpPr txBox="1">
                      <a:spLocks noChangeArrowheads="1"/>
                    </p:cNvSpPr>
                    <p:nvPr/>
                  </p:nvSpPr>
                  <p:spPr bwMode="auto">
                    <a:xfrm>
                      <a:off x="5144" y="10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3" name="Text Box 481">
                      <a:extLst>
                        <a:ext uri="{FF2B5EF4-FFF2-40B4-BE49-F238E27FC236}">
                          <a16:creationId xmlns:a16="http://schemas.microsoft.com/office/drawing/2014/main" id="{0D4B6102-757C-46AA-BFF6-CE93701FC140}"/>
                        </a:ext>
                      </a:extLst>
                    </p:cNvPr>
                    <p:cNvSpPr txBox="1">
                      <a:spLocks noChangeArrowheads="1"/>
                    </p:cNvSpPr>
                    <p:nvPr/>
                  </p:nvSpPr>
                  <p:spPr bwMode="auto">
                    <a:xfrm>
                      <a:off x="5164" y="11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4" name="Text Box 482">
                      <a:extLst>
                        <a:ext uri="{FF2B5EF4-FFF2-40B4-BE49-F238E27FC236}">
                          <a16:creationId xmlns:a16="http://schemas.microsoft.com/office/drawing/2014/main" id="{0FB669CD-7CCF-42E9-9604-62535FB212DD}"/>
                        </a:ext>
                      </a:extLst>
                    </p:cNvPr>
                    <p:cNvSpPr txBox="1">
                      <a:spLocks noChangeArrowheads="1"/>
                    </p:cNvSpPr>
                    <p:nvPr/>
                  </p:nvSpPr>
                  <p:spPr bwMode="auto">
                    <a:xfrm>
                      <a:off x="5212" y="115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5" name="Text Box 483">
                      <a:extLst>
                        <a:ext uri="{FF2B5EF4-FFF2-40B4-BE49-F238E27FC236}">
                          <a16:creationId xmlns:a16="http://schemas.microsoft.com/office/drawing/2014/main" id="{2B48AE40-7F04-47D2-BEDA-E1B49ED2D38D}"/>
                        </a:ext>
                      </a:extLst>
                    </p:cNvPr>
                    <p:cNvSpPr txBox="1">
                      <a:spLocks noChangeArrowheads="1"/>
                    </p:cNvSpPr>
                    <p:nvPr/>
                  </p:nvSpPr>
                  <p:spPr bwMode="auto">
                    <a:xfrm>
                      <a:off x="5260" y="119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6" name="Text Box 484">
                      <a:extLst>
                        <a:ext uri="{FF2B5EF4-FFF2-40B4-BE49-F238E27FC236}">
                          <a16:creationId xmlns:a16="http://schemas.microsoft.com/office/drawing/2014/main" id="{9C9688C2-8D91-4935-8126-59431F639498}"/>
                        </a:ext>
                      </a:extLst>
                    </p:cNvPr>
                    <p:cNvSpPr txBox="1">
                      <a:spLocks noChangeArrowheads="1"/>
                    </p:cNvSpPr>
                    <p:nvPr/>
                  </p:nvSpPr>
                  <p:spPr bwMode="auto">
                    <a:xfrm>
                      <a:off x="5309" y="116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7" name="Text Box 485">
                      <a:extLst>
                        <a:ext uri="{FF2B5EF4-FFF2-40B4-BE49-F238E27FC236}">
                          <a16:creationId xmlns:a16="http://schemas.microsoft.com/office/drawing/2014/main" id="{023D833F-AB75-4393-8AB5-8C4F40E3673E}"/>
                        </a:ext>
                      </a:extLst>
                    </p:cNvPr>
                    <p:cNvSpPr txBox="1">
                      <a:spLocks noChangeArrowheads="1"/>
                    </p:cNvSpPr>
                    <p:nvPr/>
                  </p:nvSpPr>
                  <p:spPr bwMode="auto">
                    <a:xfrm>
                      <a:off x="5358" y="111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8" name="Text Box 486">
                      <a:extLst>
                        <a:ext uri="{FF2B5EF4-FFF2-40B4-BE49-F238E27FC236}">
                          <a16:creationId xmlns:a16="http://schemas.microsoft.com/office/drawing/2014/main" id="{8BE08103-CBBE-47F9-AE1B-899037927C61}"/>
                        </a:ext>
                      </a:extLst>
                    </p:cNvPr>
                    <p:cNvSpPr txBox="1">
                      <a:spLocks noChangeArrowheads="1"/>
                    </p:cNvSpPr>
                    <p:nvPr/>
                  </p:nvSpPr>
                  <p:spPr bwMode="auto">
                    <a:xfrm>
                      <a:off x="5377" y="115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59" name="Text Box 487">
                      <a:extLst>
                        <a:ext uri="{FF2B5EF4-FFF2-40B4-BE49-F238E27FC236}">
                          <a16:creationId xmlns:a16="http://schemas.microsoft.com/office/drawing/2014/main" id="{8332F052-08D1-442C-8E81-1F0B34EC95B0}"/>
                        </a:ext>
                      </a:extLst>
                    </p:cNvPr>
                    <p:cNvSpPr txBox="1">
                      <a:spLocks noChangeArrowheads="1"/>
                    </p:cNvSpPr>
                    <p:nvPr/>
                  </p:nvSpPr>
                  <p:spPr bwMode="auto">
                    <a:xfrm>
                      <a:off x="5426" y="11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0" name="Text Box 488">
                      <a:extLst>
                        <a:ext uri="{FF2B5EF4-FFF2-40B4-BE49-F238E27FC236}">
                          <a16:creationId xmlns:a16="http://schemas.microsoft.com/office/drawing/2014/main" id="{94015208-3072-4682-80B0-1E9471A54964}"/>
                        </a:ext>
                      </a:extLst>
                    </p:cNvPr>
                    <p:cNvSpPr txBox="1">
                      <a:spLocks noChangeArrowheads="1"/>
                    </p:cNvSpPr>
                    <p:nvPr/>
                  </p:nvSpPr>
                  <p:spPr bwMode="auto">
                    <a:xfrm>
                      <a:off x="5426" y="10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1" name="Text Box 489">
                      <a:extLst>
                        <a:ext uri="{FF2B5EF4-FFF2-40B4-BE49-F238E27FC236}">
                          <a16:creationId xmlns:a16="http://schemas.microsoft.com/office/drawing/2014/main" id="{CBE7D795-39CE-45D1-9499-E49708F0BBF0}"/>
                        </a:ext>
                      </a:extLst>
                    </p:cNvPr>
                    <p:cNvSpPr txBox="1">
                      <a:spLocks noChangeArrowheads="1"/>
                    </p:cNvSpPr>
                    <p:nvPr/>
                  </p:nvSpPr>
                  <p:spPr bwMode="auto">
                    <a:xfrm>
                      <a:off x="5377" y="86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2" name="Text Box 490">
                      <a:extLst>
                        <a:ext uri="{FF2B5EF4-FFF2-40B4-BE49-F238E27FC236}">
                          <a16:creationId xmlns:a16="http://schemas.microsoft.com/office/drawing/2014/main" id="{1EDA5F4E-804C-4983-B77C-A28E988B835F}"/>
                        </a:ext>
                      </a:extLst>
                    </p:cNvPr>
                    <p:cNvSpPr txBox="1">
                      <a:spLocks noChangeArrowheads="1"/>
                    </p:cNvSpPr>
                    <p:nvPr/>
                  </p:nvSpPr>
                  <p:spPr bwMode="auto">
                    <a:xfrm>
                      <a:off x="5406" y="81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3" name="Text Box 491">
                      <a:extLst>
                        <a:ext uri="{FF2B5EF4-FFF2-40B4-BE49-F238E27FC236}">
                          <a16:creationId xmlns:a16="http://schemas.microsoft.com/office/drawing/2014/main" id="{C504F014-9B32-4710-A03A-128A510190D6}"/>
                        </a:ext>
                      </a:extLst>
                    </p:cNvPr>
                    <p:cNvSpPr txBox="1">
                      <a:spLocks noChangeArrowheads="1"/>
                    </p:cNvSpPr>
                    <p:nvPr/>
                  </p:nvSpPr>
                  <p:spPr bwMode="auto">
                    <a:xfrm>
                      <a:off x="5454" y="72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4" name="Text Box 492">
                      <a:extLst>
                        <a:ext uri="{FF2B5EF4-FFF2-40B4-BE49-F238E27FC236}">
                          <a16:creationId xmlns:a16="http://schemas.microsoft.com/office/drawing/2014/main" id="{6D3EEF48-CA90-48E6-8AE9-CFF855B09405}"/>
                        </a:ext>
                      </a:extLst>
                    </p:cNvPr>
                    <p:cNvSpPr txBox="1">
                      <a:spLocks noChangeArrowheads="1"/>
                    </p:cNvSpPr>
                    <p:nvPr/>
                  </p:nvSpPr>
                  <p:spPr bwMode="auto">
                    <a:xfrm>
                      <a:off x="5501" y="68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5" name="Text Box 498">
                      <a:extLst>
                        <a:ext uri="{FF2B5EF4-FFF2-40B4-BE49-F238E27FC236}">
                          <a16:creationId xmlns:a16="http://schemas.microsoft.com/office/drawing/2014/main" id="{B5DA919E-3795-4407-B023-1690679815A0}"/>
                        </a:ext>
                      </a:extLst>
                    </p:cNvPr>
                    <p:cNvSpPr txBox="1">
                      <a:spLocks noChangeArrowheads="1"/>
                    </p:cNvSpPr>
                    <p:nvPr/>
                  </p:nvSpPr>
                  <p:spPr bwMode="auto">
                    <a:xfrm>
                      <a:off x="6017" y="67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6" name="Text Box 499">
                      <a:extLst>
                        <a:ext uri="{FF2B5EF4-FFF2-40B4-BE49-F238E27FC236}">
                          <a16:creationId xmlns:a16="http://schemas.microsoft.com/office/drawing/2014/main" id="{5F31732D-19C5-4D5D-8D63-4A59460B630D}"/>
                        </a:ext>
                      </a:extLst>
                    </p:cNvPr>
                    <p:cNvSpPr txBox="1">
                      <a:spLocks noChangeArrowheads="1"/>
                    </p:cNvSpPr>
                    <p:nvPr/>
                  </p:nvSpPr>
                  <p:spPr bwMode="auto">
                    <a:xfrm>
                      <a:off x="6075" y="77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7" name="Text Box 500">
                      <a:extLst>
                        <a:ext uri="{FF2B5EF4-FFF2-40B4-BE49-F238E27FC236}">
                          <a16:creationId xmlns:a16="http://schemas.microsoft.com/office/drawing/2014/main" id="{584FB79A-C798-46F0-85C7-F2EBB1679DA6}"/>
                        </a:ext>
                      </a:extLst>
                    </p:cNvPr>
                    <p:cNvSpPr txBox="1">
                      <a:spLocks noChangeArrowheads="1"/>
                    </p:cNvSpPr>
                    <p:nvPr/>
                  </p:nvSpPr>
                  <p:spPr bwMode="auto">
                    <a:xfrm>
                      <a:off x="5999" y="81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8" name="Text Box 501">
                      <a:extLst>
                        <a:ext uri="{FF2B5EF4-FFF2-40B4-BE49-F238E27FC236}">
                          <a16:creationId xmlns:a16="http://schemas.microsoft.com/office/drawing/2014/main" id="{BFF32302-95B3-402F-9CB8-47689F2A507F}"/>
                        </a:ext>
                      </a:extLst>
                    </p:cNvPr>
                    <p:cNvSpPr txBox="1">
                      <a:spLocks noChangeArrowheads="1"/>
                    </p:cNvSpPr>
                    <p:nvPr/>
                  </p:nvSpPr>
                  <p:spPr bwMode="auto">
                    <a:xfrm>
                      <a:off x="5911" y="73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69" name="Text Box 502">
                      <a:extLst>
                        <a:ext uri="{FF2B5EF4-FFF2-40B4-BE49-F238E27FC236}">
                          <a16:creationId xmlns:a16="http://schemas.microsoft.com/office/drawing/2014/main" id="{D527AF51-EB50-447C-BC5E-F31B56480392}"/>
                        </a:ext>
                      </a:extLst>
                    </p:cNvPr>
                    <p:cNvSpPr txBox="1">
                      <a:spLocks noChangeArrowheads="1"/>
                    </p:cNvSpPr>
                    <p:nvPr/>
                  </p:nvSpPr>
                  <p:spPr bwMode="auto">
                    <a:xfrm>
                      <a:off x="5240" y="115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0" name="Text Box 503">
                      <a:extLst>
                        <a:ext uri="{FF2B5EF4-FFF2-40B4-BE49-F238E27FC236}">
                          <a16:creationId xmlns:a16="http://schemas.microsoft.com/office/drawing/2014/main" id="{87044043-CEAF-4333-9DEE-6C8D4130DA31}"/>
                        </a:ext>
                      </a:extLst>
                    </p:cNvPr>
                    <p:cNvSpPr txBox="1">
                      <a:spLocks noChangeArrowheads="1"/>
                    </p:cNvSpPr>
                    <p:nvPr/>
                  </p:nvSpPr>
                  <p:spPr bwMode="auto">
                    <a:xfrm>
                      <a:off x="5093" y="115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1" name="Text Box 504">
                      <a:extLst>
                        <a:ext uri="{FF2B5EF4-FFF2-40B4-BE49-F238E27FC236}">
                          <a16:creationId xmlns:a16="http://schemas.microsoft.com/office/drawing/2014/main" id="{9A87B641-9AEC-4D85-AC3E-9E5E537BB9C0}"/>
                        </a:ext>
                      </a:extLst>
                    </p:cNvPr>
                    <p:cNvSpPr txBox="1">
                      <a:spLocks noChangeArrowheads="1"/>
                    </p:cNvSpPr>
                    <p:nvPr/>
                  </p:nvSpPr>
                  <p:spPr bwMode="auto">
                    <a:xfrm>
                      <a:off x="5070" y="105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2" name="Text Box 505">
                      <a:extLst>
                        <a:ext uri="{FF2B5EF4-FFF2-40B4-BE49-F238E27FC236}">
                          <a16:creationId xmlns:a16="http://schemas.microsoft.com/office/drawing/2014/main" id="{A9338364-48CE-41F3-AE5F-E5278182D9D5}"/>
                        </a:ext>
                      </a:extLst>
                    </p:cNvPr>
                    <p:cNvSpPr txBox="1">
                      <a:spLocks noChangeArrowheads="1"/>
                    </p:cNvSpPr>
                    <p:nvPr/>
                  </p:nvSpPr>
                  <p:spPr bwMode="auto">
                    <a:xfrm>
                      <a:off x="5070" y="95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3" name="Text Box 506">
                      <a:extLst>
                        <a:ext uri="{FF2B5EF4-FFF2-40B4-BE49-F238E27FC236}">
                          <a16:creationId xmlns:a16="http://schemas.microsoft.com/office/drawing/2014/main" id="{5CEC15FC-850D-4424-BBED-F5F030F9C4B9}"/>
                        </a:ext>
                      </a:extLst>
                    </p:cNvPr>
                    <p:cNvSpPr txBox="1">
                      <a:spLocks noChangeArrowheads="1"/>
                    </p:cNvSpPr>
                    <p:nvPr/>
                  </p:nvSpPr>
                  <p:spPr bwMode="auto">
                    <a:xfrm>
                      <a:off x="5093" y="87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4" name="Text Box 507">
                      <a:extLst>
                        <a:ext uri="{FF2B5EF4-FFF2-40B4-BE49-F238E27FC236}">
                          <a16:creationId xmlns:a16="http://schemas.microsoft.com/office/drawing/2014/main" id="{8ACB6E48-0DD6-44B0-83AC-AA99DBDC291F}"/>
                        </a:ext>
                      </a:extLst>
                    </p:cNvPr>
                    <p:cNvSpPr txBox="1">
                      <a:spLocks noChangeArrowheads="1"/>
                    </p:cNvSpPr>
                    <p:nvPr/>
                  </p:nvSpPr>
                  <p:spPr bwMode="auto">
                    <a:xfrm>
                      <a:off x="5164" y="76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5" name="Text Box 515">
                      <a:extLst>
                        <a:ext uri="{FF2B5EF4-FFF2-40B4-BE49-F238E27FC236}">
                          <a16:creationId xmlns:a16="http://schemas.microsoft.com/office/drawing/2014/main" id="{245B4D12-E656-4295-B459-7A6066E09884}"/>
                        </a:ext>
                      </a:extLst>
                    </p:cNvPr>
                    <p:cNvSpPr txBox="1">
                      <a:spLocks noChangeArrowheads="1"/>
                    </p:cNvSpPr>
                    <p:nvPr/>
                  </p:nvSpPr>
                  <p:spPr bwMode="auto">
                    <a:xfrm>
                      <a:off x="5462" y="72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6" name="Text Box 516">
                      <a:extLst>
                        <a:ext uri="{FF2B5EF4-FFF2-40B4-BE49-F238E27FC236}">
                          <a16:creationId xmlns:a16="http://schemas.microsoft.com/office/drawing/2014/main" id="{307542F9-66F0-4F0A-AF85-DF1EA32E4FD2}"/>
                        </a:ext>
                      </a:extLst>
                    </p:cNvPr>
                    <p:cNvSpPr txBox="1">
                      <a:spLocks noChangeArrowheads="1"/>
                    </p:cNvSpPr>
                    <p:nvPr/>
                  </p:nvSpPr>
                  <p:spPr bwMode="auto">
                    <a:xfrm>
                      <a:off x="5377" y="88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7" name="Text Box 517">
                      <a:extLst>
                        <a:ext uri="{FF2B5EF4-FFF2-40B4-BE49-F238E27FC236}">
                          <a16:creationId xmlns:a16="http://schemas.microsoft.com/office/drawing/2014/main" id="{89F86946-A658-4E61-BC64-0940FF30E9D0}"/>
                        </a:ext>
                      </a:extLst>
                    </p:cNvPr>
                    <p:cNvSpPr txBox="1">
                      <a:spLocks noChangeArrowheads="1"/>
                    </p:cNvSpPr>
                    <p:nvPr/>
                  </p:nvSpPr>
                  <p:spPr bwMode="auto">
                    <a:xfrm>
                      <a:off x="5280" y="88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8" name="Text Box 518">
                      <a:extLst>
                        <a:ext uri="{FF2B5EF4-FFF2-40B4-BE49-F238E27FC236}">
                          <a16:creationId xmlns:a16="http://schemas.microsoft.com/office/drawing/2014/main" id="{9466A729-5E7C-4610-B273-4690D4CFBC5C}"/>
                        </a:ext>
                      </a:extLst>
                    </p:cNvPr>
                    <p:cNvSpPr txBox="1">
                      <a:spLocks noChangeArrowheads="1"/>
                    </p:cNvSpPr>
                    <p:nvPr/>
                  </p:nvSpPr>
                  <p:spPr bwMode="auto">
                    <a:xfrm>
                      <a:off x="5259" y="83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79" name="Text Box 519">
                      <a:extLst>
                        <a:ext uri="{FF2B5EF4-FFF2-40B4-BE49-F238E27FC236}">
                          <a16:creationId xmlns:a16="http://schemas.microsoft.com/office/drawing/2014/main" id="{E2DCF344-9625-47D7-B526-9648BD3BB5DD}"/>
                        </a:ext>
                      </a:extLst>
                    </p:cNvPr>
                    <p:cNvSpPr txBox="1">
                      <a:spLocks noChangeArrowheads="1"/>
                    </p:cNvSpPr>
                    <p:nvPr/>
                  </p:nvSpPr>
                  <p:spPr bwMode="auto">
                    <a:xfrm>
                      <a:off x="5240" y="79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0" name="Text Box 520">
                      <a:extLst>
                        <a:ext uri="{FF2B5EF4-FFF2-40B4-BE49-F238E27FC236}">
                          <a16:creationId xmlns:a16="http://schemas.microsoft.com/office/drawing/2014/main" id="{F0556C96-34FC-43E4-BF2C-B8DB8B56B82A}"/>
                        </a:ext>
                      </a:extLst>
                    </p:cNvPr>
                    <p:cNvSpPr txBox="1">
                      <a:spLocks noChangeArrowheads="1"/>
                    </p:cNvSpPr>
                    <p:nvPr/>
                  </p:nvSpPr>
                  <p:spPr bwMode="auto">
                    <a:xfrm>
                      <a:off x="5259" y="88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1" name="Text Box 521">
                      <a:extLst>
                        <a:ext uri="{FF2B5EF4-FFF2-40B4-BE49-F238E27FC236}">
                          <a16:creationId xmlns:a16="http://schemas.microsoft.com/office/drawing/2014/main" id="{0CED4050-AFC1-4819-BBB7-19F62B1FE8DF}"/>
                        </a:ext>
                      </a:extLst>
                    </p:cNvPr>
                    <p:cNvSpPr txBox="1">
                      <a:spLocks noChangeArrowheads="1"/>
                    </p:cNvSpPr>
                    <p:nvPr/>
                  </p:nvSpPr>
                  <p:spPr bwMode="auto">
                    <a:xfrm>
                      <a:off x="5309" y="93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2" name="Text Box 522">
                      <a:extLst>
                        <a:ext uri="{FF2B5EF4-FFF2-40B4-BE49-F238E27FC236}">
                          <a16:creationId xmlns:a16="http://schemas.microsoft.com/office/drawing/2014/main" id="{0FFEF195-123D-4BD2-A252-6B15FA23C8BA}"/>
                        </a:ext>
                      </a:extLst>
                    </p:cNvPr>
                    <p:cNvSpPr txBox="1">
                      <a:spLocks noChangeArrowheads="1"/>
                    </p:cNvSpPr>
                    <p:nvPr/>
                  </p:nvSpPr>
                  <p:spPr bwMode="auto">
                    <a:xfrm>
                      <a:off x="5357" y="97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3" name="Text Box 523">
                      <a:extLst>
                        <a:ext uri="{FF2B5EF4-FFF2-40B4-BE49-F238E27FC236}">
                          <a16:creationId xmlns:a16="http://schemas.microsoft.com/office/drawing/2014/main" id="{78BA431C-6376-4EE2-8A22-4A5CD0E8ED47}"/>
                        </a:ext>
                      </a:extLst>
                    </p:cNvPr>
                    <p:cNvSpPr txBox="1">
                      <a:spLocks noChangeArrowheads="1"/>
                    </p:cNvSpPr>
                    <p:nvPr/>
                  </p:nvSpPr>
                  <p:spPr bwMode="auto">
                    <a:xfrm>
                      <a:off x="5406" y="93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4" name="Text Box 528">
                      <a:extLst>
                        <a:ext uri="{FF2B5EF4-FFF2-40B4-BE49-F238E27FC236}">
                          <a16:creationId xmlns:a16="http://schemas.microsoft.com/office/drawing/2014/main" id="{A2FE76DE-6C2D-46B4-AA70-AD6C88A2AA54}"/>
                        </a:ext>
                      </a:extLst>
                    </p:cNvPr>
                    <p:cNvSpPr txBox="1">
                      <a:spLocks noChangeArrowheads="1"/>
                    </p:cNvSpPr>
                    <p:nvPr/>
                  </p:nvSpPr>
                  <p:spPr bwMode="auto">
                    <a:xfrm>
                      <a:off x="5336" y="93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5" name="Text Box 529">
                      <a:extLst>
                        <a:ext uri="{FF2B5EF4-FFF2-40B4-BE49-F238E27FC236}">
                          <a16:creationId xmlns:a16="http://schemas.microsoft.com/office/drawing/2014/main" id="{AD1C636B-B612-4323-AB19-3DDF823FCE19}"/>
                        </a:ext>
                      </a:extLst>
                    </p:cNvPr>
                    <p:cNvSpPr txBox="1">
                      <a:spLocks noChangeArrowheads="1"/>
                    </p:cNvSpPr>
                    <p:nvPr/>
                  </p:nvSpPr>
                  <p:spPr bwMode="auto">
                    <a:xfrm>
                      <a:off x="5191" y="93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6" name="Text Box 530">
                      <a:extLst>
                        <a:ext uri="{FF2B5EF4-FFF2-40B4-BE49-F238E27FC236}">
                          <a16:creationId xmlns:a16="http://schemas.microsoft.com/office/drawing/2014/main" id="{2CEABD2C-C65D-4CDD-A2D4-DC2D8BCB643C}"/>
                        </a:ext>
                      </a:extLst>
                    </p:cNvPr>
                    <p:cNvSpPr txBox="1">
                      <a:spLocks noChangeArrowheads="1"/>
                    </p:cNvSpPr>
                    <p:nvPr/>
                  </p:nvSpPr>
                  <p:spPr bwMode="auto">
                    <a:xfrm>
                      <a:off x="5164" y="83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7" name="Text Box 531">
                      <a:extLst>
                        <a:ext uri="{FF2B5EF4-FFF2-40B4-BE49-F238E27FC236}">
                          <a16:creationId xmlns:a16="http://schemas.microsoft.com/office/drawing/2014/main" id="{6ADA0BC8-3489-4E53-846E-AEBF600A7374}"/>
                        </a:ext>
                      </a:extLst>
                    </p:cNvPr>
                    <p:cNvSpPr txBox="1">
                      <a:spLocks noChangeArrowheads="1"/>
                    </p:cNvSpPr>
                    <p:nvPr/>
                  </p:nvSpPr>
                  <p:spPr bwMode="auto">
                    <a:xfrm>
                      <a:off x="5164" y="74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8" name="Text Box 535">
                      <a:extLst>
                        <a:ext uri="{FF2B5EF4-FFF2-40B4-BE49-F238E27FC236}">
                          <a16:creationId xmlns:a16="http://schemas.microsoft.com/office/drawing/2014/main" id="{3612DA42-A42F-45F3-BEA2-BF8995F7C276}"/>
                        </a:ext>
                      </a:extLst>
                    </p:cNvPr>
                    <p:cNvSpPr txBox="1">
                      <a:spLocks noChangeArrowheads="1"/>
                    </p:cNvSpPr>
                    <p:nvPr/>
                  </p:nvSpPr>
                  <p:spPr bwMode="auto">
                    <a:xfrm>
                      <a:off x="5976" y="68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89" name="Text Box 536">
                      <a:extLst>
                        <a:ext uri="{FF2B5EF4-FFF2-40B4-BE49-F238E27FC236}">
                          <a16:creationId xmlns:a16="http://schemas.microsoft.com/office/drawing/2014/main" id="{CC43E4D3-5E55-4656-BDA0-BB48DF99C11B}"/>
                        </a:ext>
                      </a:extLst>
                    </p:cNvPr>
                    <p:cNvSpPr txBox="1">
                      <a:spLocks noChangeArrowheads="1"/>
                    </p:cNvSpPr>
                    <p:nvPr/>
                  </p:nvSpPr>
                  <p:spPr bwMode="auto">
                    <a:xfrm>
                      <a:off x="5979" y="76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0" name="Text Box 537">
                      <a:extLst>
                        <a:ext uri="{FF2B5EF4-FFF2-40B4-BE49-F238E27FC236}">
                          <a16:creationId xmlns:a16="http://schemas.microsoft.com/office/drawing/2014/main" id="{2178EA18-D23D-4833-AD99-AA3E6E80628E}"/>
                        </a:ext>
                      </a:extLst>
                    </p:cNvPr>
                    <p:cNvSpPr txBox="1">
                      <a:spLocks noChangeArrowheads="1"/>
                    </p:cNvSpPr>
                    <p:nvPr/>
                  </p:nvSpPr>
                  <p:spPr bwMode="auto">
                    <a:xfrm>
                      <a:off x="6047" y="81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1" name="Text Box 538">
                      <a:extLst>
                        <a:ext uri="{FF2B5EF4-FFF2-40B4-BE49-F238E27FC236}">
                          <a16:creationId xmlns:a16="http://schemas.microsoft.com/office/drawing/2014/main" id="{C7806AF8-C9CB-4D59-A699-85D987B8730F}"/>
                        </a:ext>
                      </a:extLst>
                    </p:cNvPr>
                    <p:cNvSpPr txBox="1">
                      <a:spLocks noChangeArrowheads="1"/>
                    </p:cNvSpPr>
                    <p:nvPr/>
                  </p:nvSpPr>
                  <p:spPr bwMode="auto">
                    <a:xfrm>
                      <a:off x="5999" y="72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2" name="Text Box 539">
                      <a:extLst>
                        <a:ext uri="{FF2B5EF4-FFF2-40B4-BE49-F238E27FC236}">
                          <a16:creationId xmlns:a16="http://schemas.microsoft.com/office/drawing/2014/main" id="{90D41023-0B9F-47F4-B986-55249B37E63D}"/>
                        </a:ext>
                      </a:extLst>
                    </p:cNvPr>
                    <p:cNvSpPr txBox="1">
                      <a:spLocks noChangeArrowheads="1"/>
                    </p:cNvSpPr>
                    <p:nvPr/>
                  </p:nvSpPr>
                  <p:spPr bwMode="auto">
                    <a:xfrm>
                      <a:off x="5952" y="72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3" name="Text Box 540">
                      <a:extLst>
                        <a:ext uri="{FF2B5EF4-FFF2-40B4-BE49-F238E27FC236}">
                          <a16:creationId xmlns:a16="http://schemas.microsoft.com/office/drawing/2014/main" id="{609A4CB8-98EF-4F74-82B0-5C0EB503DF96}"/>
                        </a:ext>
                      </a:extLst>
                    </p:cNvPr>
                    <p:cNvSpPr txBox="1">
                      <a:spLocks noChangeArrowheads="1"/>
                    </p:cNvSpPr>
                    <p:nvPr/>
                  </p:nvSpPr>
                  <p:spPr bwMode="auto">
                    <a:xfrm>
                      <a:off x="6028" y="79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4" name="Text Box 541">
                      <a:extLst>
                        <a:ext uri="{FF2B5EF4-FFF2-40B4-BE49-F238E27FC236}">
                          <a16:creationId xmlns:a16="http://schemas.microsoft.com/office/drawing/2014/main" id="{243F758F-7CBB-45D8-B03F-CDB753CDD30F}"/>
                        </a:ext>
                      </a:extLst>
                    </p:cNvPr>
                    <p:cNvSpPr txBox="1">
                      <a:spLocks noChangeArrowheads="1"/>
                    </p:cNvSpPr>
                    <p:nvPr/>
                  </p:nvSpPr>
                  <p:spPr bwMode="auto">
                    <a:xfrm>
                      <a:off x="6028" y="76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5" name="Text Box 542">
                      <a:extLst>
                        <a:ext uri="{FF2B5EF4-FFF2-40B4-BE49-F238E27FC236}">
                          <a16:creationId xmlns:a16="http://schemas.microsoft.com/office/drawing/2014/main" id="{A5915487-A2E1-40DC-94A0-EA64BCAE3560}"/>
                        </a:ext>
                      </a:extLst>
                    </p:cNvPr>
                    <p:cNvSpPr txBox="1">
                      <a:spLocks noChangeArrowheads="1"/>
                    </p:cNvSpPr>
                    <p:nvPr/>
                  </p:nvSpPr>
                  <p:spPr bwMode="auto">
                    <a:xfrm>
                      <a:off x="6037" y="72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6" name="Text Box 543">
                      <a:extLst>
                        <a:ext uri="{FF2B5EF4-FFF2-40B4-BE49-F238E27FC236}">
                          <a16:creationId xmlns:a16="http://schemas.microsoft.com/office/drawing/2014/main" id="{0DACEF66-A1B9-4536-A491-301DDED3E2ED}"/>
                        </a:ext>
                      </a:extLst>
                    </p:cNvPr>
                    <p:cNvSpPr txBox="1">
                      <a:spLocks noChangeArrowheads="1"/>
                    </p:cNvSpPr>
                    <p:nvPr/>
                  </p:nvSpPr>
                  <p:spPr bwMode="auto">
                    <a:xfrm>
                      <a:off x="6045" y="72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7" name="Text Box 546">
                      <a:extLst>
                        <a:ext uri="{FF2B5EF4-FFF2-40B4-BE49-F238E27FC236}">
                          <a16:creationId xmlns:a16="http://schemas.microsoft.com/office/drawing/2014/main" id="{25B00419-A63C-474F-9D07-79FDB18987F3}"/>
                        </a:ext>
                      </a:extLst>
                    </p:cNvPr>
                    <p:cNvSpPr txBox="1">
                      <a:spLocks noChangeArrowheads="1"/>
                    </p:cNvSpPr>
                    <p:nvPr/>
                  </p:nvSpPr>
                  <p:spPr bwMode="auto">
                    <a:xfrm>
                      <a:off x="5899" y="70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8" name="Text Box 547">
                      <a:extLst>
                        <a:ext uri="{FF2B5EF4-FFF2-40B4-BE49-F238E27FC236}">
                          <a16:creationId xmlns:a16="http://schemas.microsoft.com/office/drawing/2014/main" id="{389C9E48-0A8A-42A3-BADB-1B25BA5AEC19}"/>
                        </a:ext>
                      </a:extLst>
                    </p:cNvPr>
                    <p:cNvSpPr txBox="1">
                      <a:spLocks noChangeArrowheads="1"/>
                    </p:cNvSpPr>
                    <p:nvPr/>
                  </p:nvSpPr>
                  <p:spPr bwMode="auto">
                    <a:xfrm>
                      <a:off x="5802" y="68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799" name="Text Box 551">
                      <a:extLst>
                        <a:ext uri="{FF2B5EF4-FFF2-40B4-BE49-F238E27FC236}">
                          <a16:creationId xmlns:a16="http://schemas.microsoft.com/office/drawing/2014/main" id="{433AEB81-2051-4AD5-9EA9-CFBFF9BD7607}"/>
                        </a:ext>
                      </a:extLst>
                    </p:cNvPr>
                    <p:cNvSpPr txBox="1">
                      <a:spLocks noChangeArrowheads="1"/>
                    </p:cNvSpPr>
                    <p:nvPr/>
                  </p:nvSpPr>
                  <p:spPr bwMode="auto">
                    <a:xfrm>
                      <a:off x="5212" y="72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0" name="Text Box 556">
                      <a:extLst>
                        <a:ext uri="{FF2B5EF4-FFF2-40B4-BE49-F238E27FC236}">
                          <a16:creationId xmlns:a16="http://schemas.microsoft.com/office/drawing/2014/main" id="{FCA65F4A-DCCA-4D46-B786-CFFA12AC66C1}"/>
                        </a:ext>
                      </a:extLst>
                    </p:cNvPr>
                    <p:cNvSpPr txBox="1">
                      <a:spLocks noChangeArrowheads="1"/>
                    </p:cNvSpPr>
                    <p:nvPr/>
                  </p:nvSpPr>
                  <p:spPr bwMode="auto">
                    <a:xfrm>
                      <a:off x="5238" y="73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1" name="Text Box 557">
                      <a:extLst>
                        <a:ext uri="{FF2B5EF4-FFF2-40B4-BE49-F238E27FC236}">
                          <a16:creationId xmlns:a16="http://schemas.microsoft.com/office/drawing/2014/main" id="{CF4F56AC-0266-4C74-9B3F-1A11C8D574F6}"/>
                        </a:ext>
                      </a:extLst>
                    </p:cNvPr>
                    <p:cNvSpPr txBox="1">
                      <a:spLocks noChangeArrowheads="1"/>
                    </p:cNvSpPr>
                    <p:nvPr/>
                  </p:nvSpPr>
                  <p:spPr bwMode="auto">
                    <a:xfrm>
                      <a:off x="5280" y="70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2" name="Text Box 559">
                      <a:extLst>
                        <a:ext uri="{FF2B5EF4-FFF2-40B4-BE49-F238E27FC236}">
                          <a16:creationId xmlns:a16="http://schemas.microsoft.com/office/drawing/2014/main" id="{CC9407E6-88CE-4DB7-BC57-0BCA9849218E}"/>
                        </a:ext>
                      </a:extLst>
                    </p:cNvPr>
                    <p:cNvSpPr txBox="1">
                      <a:spLocks noChangeArrowheads="1"/>
                    </p:cNvSpPr>
                    <p:nvPr/>
                  </p:nvSpPr>
                  <p:spPr bwMode="auto">
                    <a:xfrm>
                      <a:off x="5377" y="76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3" name="Text Box 560">
                      <a:extLst>
                        <a:ext uri="{FF2B5EF4-FFF2-40B4-BE49-F238E27FC236}">
                          <a16:creationId xmlns:a16="http://schemas.microsoft.com/office/drawing/2014/main" id="{46CFBC5B-68C5-48B3-B039-D59314A6AA65}"/>
                        </a:ext>
                      </a:extLst>
                    </p:cNvPr>
                    <p:cNvSpPr txBox="1">
                      <a:spLocks noChangeArrowheads="1"/>
                    </p:cNvSpPr>
                    <p:nvPr/>
                  </p:nvSpPr>
                  <p:spPr bwMode="auto">
                    <a:xfrm>
                      <a:off x="5335" y="81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4" name="Text Box 561">
                      <a:extLst>
                        <a:ext uri="{FF2B5EF4-FFF2-40B4-BE49-F238E27FC236}">
                          <a16:creationId xmlns:a16="http://schemas.microsoft.com/office/drawing/2014/main" id="{5A7E99D7-5C68-4D0D-BF56-FDE6C22800AA}"/>
                        </a:ext>
                      </a:extLst>
                    </p:cNvPr>
                    <p:cNvSpPr txBox="1">
                      <a:spLocks noChangeArrowheads="1"/>
                    </p:cNvSpPr>
                    <p:nvPr/>
                  </p:nvSpPr>
                  <p:spPr bwMode="auto">
                    <a:xfrm>
                      <a:off x="5280" y="73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5" name="Text Box 562">
                      <a:extLst>
                        <a:ext uri="{FF2B5EF4-FFF2-40B4-BE49-F238E27FC236}">
                          <a16:creationId xmlns:a16="http://schemas.microsoft.com/office/drawing/2014/main" id="{1F9D2D25-0DBB-470C-96CD-DCCF1089D43A}"/>
                        </a:ext>
                      </a:extLst>
                    </p:cNvPr>
                    <p:cNvSpPr txBox="1">
                      <a:spLocks noChangeArrowheads="1"/>
                    </p:cNvSpPr>
                    <p:nvPr/>
                  </p:nvSpPr>
                  <p:spPr bwMode="auto">
                    <a:xfrm>
                      <a:off x="5197" y="104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6" name="Text Box 563">
                      <a:extLst>
                        <a:ext uri="{FF2B5EF4-FFF2-40B4-BE49-F238E27FC236}">
                          <a16:creationId xmlns:a16="http://schemas.microsoft.com/office/drawing/2014/main" id="{B6744E41-D124-45DD-B7CA-CAC2465C73CB}"/>
                        </a:ext>
                      </a:extLst>
                    </p:cNvPr>
                    <p:cNvSpPr txBox="1">
                      <a:spLocks noChangeArrowheads="1"/>
                    </p:cNvSpPr>
                    <p:nvPr/>
                  </p:nvSpPr>
                  <p:spPr bwMode="auto">
                    <a:xfrm>
                      <a:off x="5052" y="91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7" name="Text Box 564">
                      <a:extLst>
                        <a:ext uri="{FF2B5EF4-FFF2-40B4-BE49-F238E27FC236}">
                          <a16:creationId xmlns:a16="http://schemas.microsoft.com/office/drawing/2014/main" id="{DE2B8702-3741-4D39-AB78-799BD9D84969}"/>
                        </a:ext>
                      </a:extLst>
                    </p:cNvPr>
                    <p:cNvSpPr txBox="1">
                      <a:spLocks noChangeArrowheads="1"/>
                    </p:cNvSpPr>
                    <p:nvPr/>
                  </p:nvSpPr>
                  <p:spPr bwMode="auto">
                    <a:xfrm>
                      <a:off x="5328" y="10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8" name="Text Box 565">
                      <a:extLst>
                        <a:ext uri="{FF2B5EF4-FFF2-40B4-BE49-F238E27FC236}">
                          <a16:creationId xmlns:a16="http://schemas.microsoft.com/office/drawing/2014/main" id="{B556D452-A273-46B3-8027-03F4875A39AA}"/>
                        </a:ext>
                      </a:extLst>
                    </p:cNvPr>
                    <p:cNvSpPr txBox="1">
                      <a:spLocks noChangeArrowheads="1"/>
                    </p:cNvSpPr>
                    <p:nvPr/>
                  </p:nvSpPr>
                  <p:spPr bwMode="auto">
                    <a:xfrm>
                      <a:off x="5357" y="105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09" name="Text Box 566">
                      <a:extLst>
                        <a:ext uri="{FF2B5EF4-FFF2-40B4-BE49-F238E27FC236}">
                          <a16:creationId xmlns:a16="http://schemas.microsoft.com/office/drawing/2014/main" id="{CDFD10D5-48B9-494B-AAF1-BBF421701C27}"/>
                        </a:ext>
                      </a:extLst>
                    </p:cNvPr>
                    <p:cNvSpPr txBox="1">
                      <a:spLocks noChangeArrowheads="1"/>
                    </p:cNvSpPr>
                    <p:nvPr/>
                  </p:nvSpPr>
                  <p:spPr bwMode="auto">
                    <a:xfrm>
                      <a:off x="5385" y="11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0" name="Text Box 567">
                      <a:extLst>
                        <a:ext uri="{FF2B5EF4-FFF2-40B4-BE49-F238E27FC236}">
                          <a16:creationId xmlns:a16="http://schemas.microsoft.com/office/drawing/2014/main" id="{7DD3514B-88B6-49FD-A238-ABC27E24B580}"/>
                        </a:ext>
                      </a:extLst>
                    </p:cNvPr>
                    <p:cNvSpPr txBox="1">
                      <a:spLocks noChangeArrowheads="1"/>
                    </p:cNvSpPr>
                    <p:nvPr/>
                  </p:nvSpPr>
                  <p:spPr bwMode="auto">
                    <a:xfrm>
                      <a:off x="5406" y="107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1" name="Text Box 568">
                      <a:extLst>
                        <a:ext uri="{FF2B5EF4-FFF2-40B4-BE49-F238E27FC236}">
                          <a16:creationId xmlns:a16="http://schemas.microsoft.com/office/drawing/2014/main" id="{53ECCF61-F5EA-4F1F-9440-406749E2D9FA}"/>
                        </a:ext>
                      </a:extLst>
                    </p:cNvPr>
                    <p:cNvSpPr txBox="1">
                      <a:spLocks noChangeArrowheads="1"/>
                    </p:cNvSpPr>
                    <p:nvPr/>
                  </p:nvSpPr>
                  <p:spPr bwMode="auto">
                    <a:xfrm>
                      <a:off x="5119" y="91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2" name="Text Box 569">
                      <a:extLst>
                        <a:ext uri="{FF2B5EF4-FFF2-40B4-BE49-F238E27FC236}">
                          <a16:creationId xmlns:a16="http://schemas.microsoft.com/office/drawing/2014/main" id="{CFD114B5-97BC-4675-A1C9-8B99CE8F7D22}"/>
                        </a:ext>
                      </a:extLst>
                    </p:cNvPr>
                    <p:cNvSpPr txBox="1">
                      <a:spLocks noChangeArrowheads="1"/>
                    </p:cNvSpPr>
                    <p:nvPr/>
                  </p:nvSpPr>
                  <p:spPr bwMode="auto">
                    <a:xfrm>
                      <a:off x="5179" y="82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3" name="Text Box 570">
                      <a:extLst>
                        <a:ext uri="{FF2B5EF4-FFF2-40B4-BE49-F238E27FC236}">
                          <a16:creationId xmlns:a16="http://schemas.microsoft.com/office/drawing/2014/main" id="{4DA69777-D574-4174-9C70-5A0733DABF64}"/>
                        </a:ext>
                      </a:extLst>
                    </p:cNvPr>
                    <p:cNvSpPr txBox="1">
                      <a:spLocks noChangeArrowheads="1"/>
                    </p:cNvSpPr>
                    <p:nvPr/>
                  </p:nvSpPr>
                  <p:spPr bwMode="auto">
                    <a:xfrm>
                      <a:off x="5240" y="95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4" name="Text Box 571">
                      <a:extLst>
                        <a:ext uri="{FF2B5EF4-FFF2-40B4-BE49-F238E27FC236}">
                          <a16:creationId xmlns:a16="http://schemas.microsoft.com/office/drawing/2014/main" id="{50DDBBDB-8EE0-484F-9936-191F28654261}"/>
                        </a:ext>
                      </a:extLst>
                    </p:cNvPr>
                    <p:cNvSpPr txBox="1">
                      <a:spLocks noChangeArrowheads="1"/>
                    </p:cNvSpPr>
                    <p:nvPr/>
                  </p:nvSpPr>
                  <p:spPr bwMode="auto">
                    <a:xfrm>
                      <a:off x="5296" y="107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5" name="Text Box 572">
                      <a:extLst>
                        <a:ext uri="{FF2B5EF4-FFF2-40B4-BE49-F238E27FC236}">
                          <a16:creationId xmlns:a16="http://schemas.microsoft.com/office/drawing/2014/main" id="{A24884B8-A0F7-49F1-88A0-4BFCC464D863}"/>
                        </a:ext>
                      </a:extLst>
                    </p:cNvPr>
                    <p:cNvSpPr txBox="1">
                      <a:spLocks noChangeArrowheads="1"/>
                    </p:cNvSpPr>
                    <p:nvPr/>
                  </p:nvSpPr>
                  <p:spPr bwMode="auto">
                    <a:xfrm>
                      <a:off x="5354" y="120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6" name="Text Box 573">
                      <a:extLst>
                        <a:ext uri="{FF2B5EF4-FFF2-40B4-BE49-F238E27FC236}">
                          <a16:creationId xmlns:a16="http://schemas.microsoft.com/office/drawing/2014/main" id="{FAB39A39-58C7-41A0-BB6C-8A0669C6D2CA}"/>
                        </a:ext>
                      </a:extLst>
                    </p:cNvPr>
                    <p:cNvSpPr txBox="1">
                      <a:spLocks noChangeArrowheads="1"/>
                    </p:cNvSpPr>
                    <p:nvPr/>
                  </p:nvSpPr>
                  <p:spPr bwMode="auto">
                    <a:xfrm>
                      <a:off x="5135" y="98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7" name="Text Box 574">
                      <a:extLst>
                        <a:ext uri="{FF2B5EF4-FFF2-40B4-BE49-F238E27FC236}">
                          <a16:creationId xmlns:a16="http://schemas.microsoft.com/office/drawing/2014/main" id="{47018D82-BDEA-4265-95A2-F97A7080CB07}"/>
                        </a:ext>
                      </a:extLst>
                    </p:cNvPr>
                    <p:cNvSpPr txBox="1">
                      <a:spLocks noChangeArrowheads="1"/>
                    </p:cNvSpPr>
                    <p:nvPr/>
                  </p:nvSpPr>
                  <p:spPr bwMode="auto">
                    <a:xfrm>
                      <a:off x="5268" y="99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8" name="Text Box 575">
                      <a:extLst>
                        <a:ext uri="{FF2B5EF4-FFF2-40B4-BE49-F238E27FC236}">
                          <a16:creationId xmlns:a16="http://schemas.microsoft.com/office/drawing/2014/main" id="{FBB9B17B-AA92-4474-AC02-361139A11C53}"/>
                        </a:ext>
                      </a:extLst>
                    </p:cNvPr>
                    <p:cNvSpPr txBox="1">
                      <a:spLocks noChangeArrowheads="1"/>
                    </p:cNvSpPr>
                    <p:nvPr/>
                  </p:nvSpPr>
                  <p:spPr bwMode="auto">
                    <a:xfrm>
                      <a:off x="5232" y="105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19" name="Text Box 576">
                      <a:extLst>
                        <a:ext uri="{FF2B5EF4-FFF2-40B4-BE49-F238E27FC236}">
                          <a16:creationId xmlns:a16="http://schemas.microsoft.com/office/drawing/2014/main" id="{194BB80D-359B-4F18-8478-F2B67B279A73}"/>
                        </a:ext>
                      </a:extLst>
                    </p:cNvPr>
                    <p:cNvSpPr txBox="1">
                      <a:spLocks noChangeArrowheads="1"/>
                    </p:cNvSpPr>
                    <p:nvPr/>
                  </p:nvSpPr>
                  <p:spPr bwMode="auto">
                    <a:xfrm>
                      <a:off x="5197" y="112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820" name="Text Box 577">
                      <a:extLst>
                        <a:ext uri="{FF2B5EF4-FFF2-40B4-BE49-F238E27FC236}">
                          <a16:creationId xmlns:a16="http://schemas.microsoft.com/office/drawing/2014/main" id="{E42B177C-38FF-4BD6-BEFB-26A8A9BD79F3}"/>
                        </a:ext>
                      </a:extLst>
                    </p:cNvPr>
                    <p:cNvSpPr txBox="1">
                      <a:spLocks noChangeArrowheads="1"/>
                    </p:cNvSpPr>
                    <p:nvPr/>
                  </p:nvSpPr>
                  <p:spPr bwMode="auto">
                    <a:xfrm>
                      <a:off x="5161" y="119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grpSp>
            </p:grpSp>
          </p:grpSp>
        </p:grpSp>
        <p:grpSp>
          <p:nvGrpSpPr>
            <p:cNvPr id="36313" name="Group 711">
              <a:extLst>
                <a:ext uri="{FF2B5EF4-FFF2-40B4-BE49-F238E27FC236}">
                  <a16:creationId xmlns:a16="http://schemas.microsoft.com/office/drawing/2014/main" id="{AC7736D4-0304-4A77-8605-DC7E88D9761E}"/>
                </a:ext>
              </a:extLst>
            </p:cNvPr>
            <p:cNvGrpSpPr>
              <a:grpSpLocks/>
            </p:cNvGrpSpPr>
            <p:nvPr/>
          </p:nvGrpSpPr>
          <p:grpSpPr bwMode="auto">
            <a:xfrm>
              <a:off x="6406281" y="3588612"/>
              <a:ext cx="1618518" cy="1551178"/>
              <a:chOff x="6055" y="1514"/>
              <a:chExt cx="1330" cy="1379"/>
            </a:xfrm>
          </p:grpSpPr>
          <p:sp>
            <p:nvSpPr>
              <p:cNvPr id="36590" name="Text Box 597">
                <a:extLst>
                  <a:ext uri="{FF2B5EF4-FFF2-40B4-BE49-F238E27FC236}">
                    <a16:creationId xmlns:a16="http://schemas.microsoft.com/office/drawing/2014/main" id="{04A33BFB-462C-4707-824D-EFF41E0860E9}"/>
                  </a:ext>
                </a:extLst>
              </p:cNvPr>
              <p:cNvSpPr txBox="1">
                <a:spLocks noChangeArrowheads="1"/>
              </p:cNvSpPr>
              <p:nvPr/>
            </p:nvSpPr>
            <p:spPr bwMode="auto">
              <a:xfrm rot="14890054" flipV="1">
                <a:off x="6608" y="152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1" name="Text Box 598">
                <a:extLst>
                  <a:ext uri="{FF2B5EF4-FFF2-40B4-BE49-F238E27FC236}">
                    <a16:creationId xmlns:a16="http://schemas.microsoft.com/office/drawing/2014/main" id="{45795A98-6D08-4584-85AA-3331EB62FE77}"/>
                  </a:ext>
                </a:extLst>
              </p:cNvPr>
              <p:cNvSpPr txBox="1">
                <a:spLocks noChangeArrowheads="1"/>
              </p:cNvSpPr>
              <p:nvPr/>
            </p:nvSpPr>
            <p:spPr bwMode="auto">
              <a:xfrm rot="14890054" flipV="1">
                <a:off x="6370" y="157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2" name="Text Box 599">
                <a:extLst>
                  <a:ext uri="{FF2B5EF4-FFF2-40B4-BE49-F238E27FC236}">
                    <a16:creationId xmlns:a16="http://schemas.microsoft.com/office/drawing/2014/main" id="{3E784E09-69FB-4B16-8866-AD806CDD3B6C}"/>
                  </a:ext>
                </a:extLst>
              </p:cNvPr>
              <p:cNvSpPr txBox="1">
                <a:spLocks noChangeArrowheads="1"/>
              </p:cNvSpPr>
              <p:nvPr/>
            </p:nvSpPr>
            <p:spPr bwMode="auto">
              <a:xfrm rot="14890054" flipV="1">
                <a:off x="6944" y="178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3" name="Text Box 600">
                <a:extLst>
                  <a:ext uri="{FF2B5EF4-FFF2-40B4-BE49-F238E27FC236}">
                    <a16:creationId xmlns:a16="http://schemas.microsoft.com/office/drawing/2014/main" id="{8D747E96-162A-45F2-9367-20F3710FC87F}"/>
                  </a:ext>
                </a:extLst>
              </p:cNvPr>
              <p:cNvSpPr txBox="1">
                <a:spLocks noChangeArrowheads="1"/>
              </p:cNvSpPr>
              <p:nvPr/>
            </p:nvSpPr>
            <p:spPr bwMode="auto">
              <a:xfrm rot="14890054" flipV="1">
                <a:off x="6538" y="155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4" name="Text Box 601">
                <a:extLst>
                  <a:ext uri="{FF2B5EF4-FFF2-40B4-BE49-F238E27FC236}">
                    <a16:creationId xmlns:a16="http://schemas.microsoft.com/office/drawing/2014/main" id="{80FD5D39-B189-4303-BDD0-82A11A0B158D}"/>
                  </a:ext>
                </a:extLst>
              </p:cNvPr>
              <p:cNvSpPr txBox="1">
                <a:spLocks noChangeArrowheads="1"/>
              </p:cNvSpPr>
              <p:nvPr/>
            </p:nvSpPr>
            <p:spPr bwMode="auto">
              <a:xfrm rot="14890054" flipV="1">
                <a:off x="6851" y="164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5" name="Text Box 602">
                <a:extLst>
                  <a:ext uri="{FF2B5EF4-FFF2-40B4-BE49-F238E27FC236}">
                    <a16:creationId xmlns:a16="http://schemas.microsoft.com/office/drawing/2014/main" id="{71854985-B630-471E-ADBC-68B22396E627}"/>
                  </a:ext>
                </a:extLst>
              </p:cNvPr>
              <p:cNvSpPr txBox="1">
                <a:spLocks noChangeArrowheads="1"/>
              </p:cNvSpPr>
              <p:nvPr/>
            </p:nvSpPr>
            <p:spPr bwMode="auto">
              <a:xfrm rot="14890054" flipV="1">
                <a:off x="6992" y="182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6" name="Text Box 603">
                <a:extLst>
                  <a:ext uri="{FF2B5EF4-FFF2-40B4-BE49-F238E27FC236}">
                    <a16:creationId xmlns:a16="http://schemas.microsoft.com/office/drawing/2014/main" id="{2AF58F07-62C8-4FD9-AEAD-7025CD668E88}"/>
                  </a:ext>
                </a:extLst>
              </p:cNvPr>
              <p:cNvSpPr txBox="1">
                <a:spLocks noChangeArrowheads="1"/>
              </p:cNvSpPr>
              <p:nvPr/>
            </p:nvSpPr>
            <p:spPr bwMode="auto">
              <a:xfrm rot="14890054" flipV="1">
                <a:off x="7039" y="188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7" name="Text Box 604">
                <a:extLst>
                  <a:ext uri="{FF2B5EF4-FFF2-40B4-BE49-F238E27FC236}">
                    <a16:creationId xmlns:a16="http://schemas.microsoft.com/office/drawing/2014/main" id="{C3A6E27D-4E79-462D-8380-70B07106412C}"/>
                  </a:ext>
                </a:extLst>
              </p:cNvPr>
              <p:cNvSpPr txBox="1">
                <a:spLocks noChangeArrowheads="1"/>
              </p:cNvSpPr>
              <p:nvPr/>
            </p:nvSpPr>
            <p:spPr bwMode="auto">
              <a:xfrm rot="14890054" flipV="1">
                <a:off x="6880" y="218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8" name="Text Box 605">
                <a:extLst>
                  <a:ext uri="{FF2B5EF4-FFF2-40B4-BE49-F238E27FC236}">
                    <a16:creationId xmlns:a16="http://schemas.microsoft.com/office/drawing/2014/main" id="{3F8F887C-07B7-47C0-8E65-0D500568FE9C}"/>
                  </a:ext>
                </a:extLst>
              </p:cNvPr>
              <p:cNvSpPr txBox="1">
                <a:spLocks noChangeArrowheads="1"/>
              </p:cNvSpPr>
              <p:nvPr/>
            </p:nvSpPr>
            <p:spPr bwMode="auto">
              <a:xfrm rot="14890054" flipV="1">
                <a:off x="6992" y="173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99" name="Text Box 607">
                <a:extLst>
                  <a:ext uri="{FF2B5EF4-FFF2-40B4-BE49-F238E27FC236}">
                    <a16:creationId xmlns:a16="http://schemas.microsoft.com/office/drawing/2014/main" id="{477E5000-1C3A-4B1A-999D-E95987EE6CD4}"/>
                  </a:ext>
                </a:extLst>
              </p:cNvPr>
              <p:cNvSpPr txBox="1">
                <a:spLocks noChangeArrowheads="1"/>
              </p:cNvSpPr>
              <p:nvPr/>
            </p:nvSpPr>
            <p:spPr bwMode="auto">
              <a:xfrm rot="14890054" flipV="1">
                <a:off x="7090" y="200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0" name="Text Box 608">
                <a:extLst>
                  <a:ext uri="{FF2B5EF4-FFF2-40B4-BE49-F238E27FC236}">
                    <a16:creationId xmlns:a16="http://schemas.microsoft.com/office/drawing/2014/main" id="{583F7A41-F4FA-4890-8113-542E2769F4BE}"/>
                  </a:ext>
                </a:extLst>
              </p:cNvPr>
              <p:cNvSpPr txBox="1">
                <a:spLocks noChangeArrowheads="1"/>
              </p:cNvSpPr>
              <p:nvPr/>
            </p:nvSpPr>
            <p:spPr bwMode="auto">
              <a:xfrm rot="14890054" flipV="1">
                <a:off x="7090" y="189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1" name="Text Box 609">
                <a:extLst>
                  <a:ext uri="{FF2B5EF4-FFF2-40B4-BE49-F238E27FC236}">
                    <a16:creationId xmlns:a16="http://schemas.microsoft.com/office/drawing/2014/main" id="{A7BD2120-8DD1-4C0E-9C78-80FD77A4641B}"/>
                  </a:ext>
                </a:extLst>
              </p:cNvPr>
              <p:cNvSpPr txBox="1">
                <a:spLocks noChangeArrowheads="1"/>
              </p:cNvSpPr>
              <p:nvPr/>
            </p:nvSpPr>
            <p:spPr bwMode="auto">
              <a:xfrm rot="14890054" flipV="1">
                <a:off x="7039" y="180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2" name="Text Box 610">
                <a:extLst>
                  <a:ext uri="{FF2B5EF4-FFF2-40B4-BE49-F238E27FC236}">
                    <a16:creationId xmlns:a16="http://schemas.microsoft.com/office/drawing/2014/main" id="{234FAA1E-534F-49F1-AA6F-9BE816CB8198}"/>
                  </a:ext>
                </a:extLst>
              </p:cNvPr>
              <p:cNvSpPr txBox="1">
                <a:spLocks noChangeArrowheads="1"/>
              </p:cNvSpPr>
              <p:nvPr/>
            </p:nvSpPr>
            <p:spPr bwMode="auto">
              <a:xfrm rot="14890054" flipV="1">
                <a:off x="6944" y="227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3" name="Text Box 611">
                <a:extLst>
                  <a:ext uri="{FF2B5EF4-FFF2-40B4-BE49-F238E27FC236}">
                    <a16:creationId xmlns:a16="http://schemas.microsoft.com/office/drawing/2014/main" id="{44AEEEE0-47E5-40B1-852C-7287F56D38C9}"/>
                  </a:ext>
                </a:extLst>
              </p:cNvPr>
              <p:cNvSpPr txBox="1">
                <a:spLocks noChangeArrowheads="1"/>
              </p:cNvSpPr>
              <p:nvPr/>
            </p:nvSpPr>
            <p:spPr bwMode="auto">
              <a:xfrm rot="14890054" flipV="1">
                <a:off x="6913" y="221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4" name="Text Box 612">
                <a:extLst>
                  <a:ext uri="{FF2B5EF4-FFF2-40B4-BE49-F238E27FC236}">
                    <a16:creationId xmlns:a16="http://schemas.microsoft.com/office/drawing/2014/main" id="{77C5C20F-2161-48F4-9898-D39B75E50017}"/>
                  </a:ext>
                </a:extLst>
              </p:cNvPr>
              <p:cNvSpPr txBox="1">
                <a:spLocks noChangeArrowheads="1"/>
              </p:cNvSpPr>
              <p:nvPr/>
            </p:nvSpPr>
            <p:spPr bwMode="auto">
              <a:xfrm rot="14890054" flipV="1">
                <a:off x="6969" y="193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5" name="Text Box 613">
                <a:extLst>
                  <a:ext uri="{FF2B5EF4-FFF2-40B4-BE49-F238E27FC236}">
                    <a16:creationId xmlns:a16="http://schemas.microsoft.com/office/drawing/2014/main" id="{208BE664-14B5-434D-A5B3-1385D972624F}"/>
                  </a:ext>
                </a:extLst>
              </p:cNvPr>
              <p:cNvSpPr txBox="1">
                <a:spLocks noChangeArrowheads="1"/>
              </p:cNvSpPr>
              <p:nvPr/>
            </p:nvSpPr>
            <p:spPr bwMode="auto">
              <a:xfrm rot="14890054" flipV="1">
                <a:off x="7040" y="193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6" name="Text Box 615">
                <a:extLst>
                  <a:ext uri="{FF2B5EF4-FFF2-40B4-BE49-F238E27FC236}">
                    <a16:creationId xmlns:a16="http://schemas.microsoft.com/office/drawing/2014/main" id="{7AD080E6-24F3-48A3-B869-020B3852A00F}"/>
                  </a:ext>
                </a:extLst>
              </p:cNvPr>
              <p:cNvSpPr txBox="1">
                <a:spLocks noChangeArrowheads="1"/>
              </p:cNvSpPr>
              <p:nvPr/>
            </p:nvSpPr>
            <p:spPr bwMode="auto">
              <a:xfrm rot="14890054" flipV="1">
                <a:off x="6827" y="232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7" name="Text Box 616">
                <a:extLst>
                  <a:ext uri="{FF2B5EF4-FFF2-40B4-BE49-F238E27FC236}">
                    <a16:creationId xmlns:a16="http://schemas.microsoft.com/office/drawing/2014/main" id="{CE99CB76-6D08-4ADF-A68F-B4EBA40A6A9C}"/>
                  </a:ext>
                </a:extLst>
              </p:cNvPr>
              <p:cNvSpPr txBox="1">
                <a:spLocks noChangeArrowheads="1"/>
              </p:cNvSpPr>
              <p:nvPr/>
            </p:nvSpPr>
            <p:spPr bwMode="auto">
              <a:xfrm rot="14890054" flipV="1">
                <a:off x="6704" y="227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8" name="Text Box 617">
                <a:extLst>
                  <a:ext uri="{FF2B5EF4-FFF2-40B4-BE49-F238E27FC236}">
                    <a16:creationId xmlns:a16="http://schemas.microsoft.com/office/drawing/2014/main" id="{A97A3B4E-08F3-40FE-A1AD-727CFC902C17}"/>
                  </a:ext>
                </a:extLst>
              </p:cNvPr>
              <p:cNvSpPr txBox="1">
                <a:spLocks noChangeArrowheads="1"/>
              </p:cNvSpPr>
              <p:nvPr/>
            </p:nvSpPr>
            <p:spPr bwMode="auto">
              <a:xfrm rot="14890054" flipV="1">
                <a:off x="6581" y="241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09" name="Text Box 618">
                <a:extLst>
                  <a:ext uri="{FF2B5EF4-FFF2-40B4-BE49-F238E27FC236}">
                    <a16:creationId xmlns:a16="http://schemas.microsoft.com/office/drawing/2014/main" id="{F8493054-8C4C-4254-9F74-EBAF0F88E58F}"/>
                  </a:ext>
                </a:extLst>
              </p:cNvPr>
              <p:cNvSpPr txBox="1">
                <a:spLocks noChangeArrowheads="1"/>
              </p:cNvSpPr>
              <p:nvPr/>
            </p:nvSpPr>
            <p:spPr bwMode="auto">
              <a:xfrm rot="14890054" flipV="1">
                <a:off x="6618" y="249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0" name="Text Box 619">
                <a:extLst>
                  <a:ext uri="{FF2B5EF4-FFF2-40B4-BE49-F238E27FC236}">
                    <a16:creationId xmlns:a16="http://schemas.microsoft.com/office/drawing/2014/main" id="{D809676E-CF2B-4DA5-8D1A-88E293723817}"/>
                  </a:ext>
                </a:extLst>
              </p:cNvPr>
              <p:cNvSpPr txBox="1">
                <a:spLocks noChangeArrowheads="1"/>
              </p:cNvSpPr>
              <p:nvPr/>
            </p:nvSpPr>
            <p:spPr bwMode="auto">
              <a:xfrm rot="14890054" flipV="1">
                <a:off x="6668" y="250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1" name="Text Box 620">
                <a:extLst>
                  <a:ext uri="{FF2B5EF4-FFF2-40B4-BE49-F238E27FC236}">
                    <a16:creationId xmlns:a16="http://schemas.microsoft.com/office/drawing/2014/main" id="{543242E8-D05A-4C7D-B6D1-2E96AD42E70A}"/>
                  </a:ext>
                </a:extLst>
              </p:cNvPr>
              <p:cNvSpPr txBox="1">
                <a:spLocks noChangeArrowheads="1"/>
              </p:cNvSpPr>
              <p:nvPr/>
            </p:nvSpPr>
            <p:spPr bwMode="auto">
              <a:xfrm rot="14890054" flipV="1">
                <a:off x="6722" y="250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2" name="Text Box 621">
                <a:extLst>
                  <a:ext uri="{FF2B5EF4-FFF2-40B4-BE49-F238E27FC236}">
                    <a16:creationId xmlns:a16="http://schemas.microsoft.com/office/drawing/2014/main" id="{29120C37-0A3A-4C32-BD57-2EFAC008B5CE}"/>
                  </a:ext>
                </a:extLst>
              </p:cNvPr>
              <p:cNvSpPr txBox="1">
                <a:spLocks noChangeArrowheads="1"/>
              </p:cNvSpPr>
              <p:nvPr/>
            </p:nvSpPr>
            <p:spPr bwMode="auto">
              <a:xfrm rot="14890054" flipV="1">
                <a:off x="6623" y="252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3" name="Text Box 622">
                <a:extLst>
                  <a:ext uri="{FF2B5EF4-FFF2-40B4-BE49-F238E27FC236}">
                    <a16:creationId xmlns:a16="http://schemas.microsoft.com/office/drawing/2014/main" id="{7F1A634A-29D4-4267-9E2C-0033E8BC8CA2}"/>
                  </a:ext>
                </a:extLst>
              </p:cNvPr>
              <p:cNvSpPr txBox="1">
                <a:spLocks noChangeArrowheads="1"/>
              </p:cNvSpPr>
              <p:nvPr/>
            </p:nvSpPr>
            <p:spPr bwMode="auto">
              <a:xfrm rot="14890054" flipV="1">
                <a:off x="6561" y="248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4" name="Text Box 623">
                <a:extLst>
                  <a:ext uri="{FF2B5EF4-FFF2-40B4-BE49-F238E27FC236}">
                    <a16:creationId xmlns:a16="http://schemas.microsoft.com/office/drawing/2014/main" id="{098E5170-8FC6-4033-BB70-8688274323E6}"/>
                  </a:ext>
                </a:extLst>
              </p:cNvPr>
              <p:cNvSpPr txBox="1">
                <a:spLocks noChangeArrowheads="1"/>
              </p:cNvSpPr>
              <p:nvPr/>
            </p:nvSpPr>
            <p:spPr bwMode="auto">
              <a:xfrm rot="14890054" flipV="1">
                <a:off x="6506" y="246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5" name="Text Box 624">
                <a:extLst>
                  <a:ext uri="{FF2B5EF4-FFF2-40B4-BE49-F238E27FC236}">
                    <a16:creationId xmlns:a16="http://schemas.microsoft.com/office/drawing/2014/main" id="{4A332574-1CBB-457C-B8C6-C05381A55D88}"/>
                  </a:ext>
                </a:extLst>
              </p:cNvPr>
              <p:cNvSpPr txBox="1">
                <a:spLocks noChangeArrowheads="1"/>
              </p:cNvSpPr>
              <p:nvPr/>
            </p:nvSpPr>
            <p:spPr bwMode="auto">
              <a:xfrm rot="14890054" flipV="1">
                <a:off x="6520" y="240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6" name="Text Box 625">
                <a:extLst>
                  <a:ext uri="{FF2B5EF4-FFF2-40B4-BE49-F238E27FC236}">
                    <a16:creationId xmlns:a16="http://schemas.microsoft.com/office/drawing/2014/main" id="{6CF95263-039D-4307-A626-C9E245EA2938}"/>
                  </a:ext>
                </a:extLst>
              </p:cNvPr>
              <p:cNvSpPr txBox="1">
                <a:spLocks noChangeArrowheads="1"/>
              </p:cNvSpPr>
              <p:nvPr/>
            </p:nvSpPr>
            <p:spPr bwMode="auto">
              <a:xfrm rot="14890054" flipV="1">
                <a:off x="6536" y="234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7" name="Text Box 626">
                <a:extLst>
                  <a:ext uri="{FF2B5EF4-FFF2-40B4-BE49-F238E27FC236}">
                    <a16:creationId xmlns:a16="http://schemas.microsoft.com/office/drawing/2014/main" id="{DA9B3B0B-8DF2-450A-AB21-AF0FB1FAC8D0}"/>
                  </a:ext>
                </a:extLst>
              </p:cNvPr>
              <p:cNvSpPr txBox="1">
                <a:spLocks noChangeArrowheads="1"/>
              </p:cNvSpPr>
              <p:nvPr/>
            </p:nvSpPr>
            <p:spPr bwMode="auto">
              <a:xfrm rot="14890054" flipV="1">
                <a:off x="6501" y="233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8" name="Text Box 627">
                <a:extLst>
                  <a:ext uri="{FF2B5EF4-FFF2-40B4-BE49-F238E27FC236}">
                    <a16:creationId xmlns:a16="http://schemas.microsoft.com/office/drawing/2014/main" id="{6DB2DF41-68C9-4F02-A4DB-9489957F3E16}"/>
                  </a:ext>
                </a:extLst>
              </p:cNvPr>
              <p:cNvSpPr txBox="1">
                <a:spLocks noChangeArrowheads="1"/>
              </p:cNvSpPr>
              <p:nvPr/>
            </p:nvSpPr>
            <p:spPr bwMode="auto">
              <a:xfrm rot="14890054" flipV="1">
                <a:off x="6528" y="227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19" name="Text Box 628">
                <a:extLst>
                  <a:ext uri="{FF2B5EF4-FFF2-40B4-BE49-F238E27FC236}">
                    <a16:creationId xmlns:a16="http://schemas.microsoft.com/office/drawing/2014/main" id="{6D7A1B0A-7FC1-4B35-9B31-1DF647107C09}"/>
                  </a:ext>
                </a:extLst>
              </p:cNvPr>
              <p:cNvSpPr txBox="1">
                <a:spLocks noChangeArrowheads="1"/>
              </p:cNvSpPr>
              <p:nvPr/>
            </p:nvSpPr>
            <p:spPr bwMode="auto">
              <a:xfrm rot="14890054" flipV="1">
                <a:off x="6618" y="223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0" name="Text Box 629">
                <a:extLst>
                  <a:ext uri="{FF2B5EF4-FFF2-40B4-BE49-F238E27FC236}">
                    <a16:creationId xmlns:a16="http://schemas.microsoft.com/office/drawing/2014/main" id="{539B5F29-BD24-45E0-B3F6-8D0168FB412F}"/>
                  </a:ext>
                </a:extLst>
              </p:cNvPr>
              <p:cNvSpPr txBox="1">
                <a:spLocks noChangeArrowheads="1"/>
              </p:cNvSpPr>
              <p:nvPr/>
            </p:nvSpPr>
            <p:spPr bwMode="auto">
              <a:xfrm rot="14890054" flipV="1">
                <a:off x="6767" y="223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1" name="Text Box 630">
                <a:extLst>
                  <a:ext uri="{FF2B5EF4-FFF2-40B4-BE49-F238E27FC236}">
                    <a16:creationId xmlns:a16="http://schemas.microsoft.com/office/drawing/2014/main" id="{5DEBB774-8803-484B-8345-465309F303EF}"/>
                  </a:ext>
                </a:extLst>
              </p:cNvPr>
              <p:cNvSpPr txBox="1">
                <a:spLocks noChangeArrowheads="1"/>
              </p:cNvSpPr>
              <p:nvPr/>
            </p:nvSpPr>
            <p:spPr bwMode="auto">
              <a:xfrm rot="14890054" flipV="1">
                <a:off x="6944" y="216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2" name="Text Box 631">
                <a:extLst>
                  <a:ext uri="{FF2B5EF4-FFF2-40B4-BE49-F238E27FC236}">
                    <a16:creationId xmlns:a16="http://schemas.microsoft.com/office/drawing/2014/main" id="{ECE83312-9A9B-42A3-9A4E-DFE09455D179}"/>
                  </a:ext>
                </a:extLst>
              </p:cNvPr>
              <p:cNvSpPr txBox="1">
                <a:spLocks noChangeArrowheads="1"/>
              </p:cNvSpPr>
              <p:nvPr/>
            </p:nvSpPr>
            <p:spPr bwMode="auto">
              <a:xfrm rot="14890054" flipV="1">
                <a:off x="7039" y="210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3" name="Text Box 632">
                <a:extLst>
                  <a:ext uri="{FF2B5EF4-FFF2-40B4-BE49-F238E27FC236}">
                    <a16:creationId xmlns:a16="http://schemas.microsoft.com/office/drawing/2014/main" id="{DDEC4EC9-BBC6-4FFE-8273-C4B41C95A1D5}"/>
                  </a:ext>
                </a:extLst>
              </p:cNvPr>
              <p:cNvSpPr txBox="1">
                <a:spLocks noChangeArrowheads="1"/>
              </p:cNvSpPr>
              <p:nvPr/>
            </p:nvSpPr>
            <p:spPr bwMode="auto">
              <a:xfrm rot="14890054" flipV="1">
                <a:off x="7040" y="195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4" name="Text Box 633">
                <a:extLst>
                  <a:ext uri="{FF2B5EF4-FFF2-40B4-BE49-F238E27FC236}">
                    <a16:creationId xmlns:a16="http://schemas.microsoft.com/office/drawing/2014/main" id="{4802DF82-42DD-45A3-83D3-968014186242}"/>
                  </a:ext>
                </a:extLst>
              </p:cNvPr>
              <p:cNvSpPr txBox="1">
                <a:spLocks noChangeArrowheads="1"/>
              </p:cNvSpPr>
              <p:nvPr/>
            </p:nvSpPr>
            <p:spPr bwMode="auto">
              <a:xfrm rot="14890054" flipV="1">
                <a:off x="6755" y="154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5" name="Text Box 634">
                <a:extLst>
                  <a:ext uri="{FF2B5EF4-FFF2-40B4-BE49-F238E27FC236}">
                    <a16:creationId xmlns:a16="http://schemas.microsoft.com/office/drawing/2014/main" id="{B54366C6-0028-4C4B-885A-34ECB95359B6}"/>
                  </a:ext>
                </a:extLst>
              </p:cNvPr>
              <p:cNvSpPr txBox="1">
                <a:spLocks noChangeArrowheads="1"/>
              </p:cNvSpPr>
              <p:nvPr/>
            </p:nvSpPr>
            <p:spPr bwMode="auto">
              <a:xfrm rot="14890054" flipV="1">
                <a:off x="6592" y="144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6" name="Text Box 635">
                <a:extLst>
                  <a:ext uri="{FF2B5EF4-FFF2-40B4-BE49-F238E27FC236}">
                    <a16:creationId xmlns:a16="http://schemas.microsoft.com/office/drawing/2014/main" id="{19379FCC-00FC-4568-8C71-B0BD3C4D32EA}"/>
                  </a:ext>
                </a:extLst>
              </p:cNvPr>
              <p:cNvSpPr txBox="1">
                <a:spLocks noChangeArrowheads="1"/>
              </p:cNvSpPr>
              <p:nvPr/>
            </p:nvSpPr>
            <p:spPr bwMode="auto">
              <a:xfrm rot="14890054" flipV="1">
                <a:off x="6499" y="146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7" name="Text Box 636">
                <a:extLst>
                  <a:ext uri="{FF2B5EF4-FFF2-40B4-BE49-F238E27FC236}">
                    <a16:creationId xmlns:a16="http://schemas.microsoft.com/office/drawing/2014/main" id="{8EAF4BC4-2D1C-4E5F-8CBC-AB97ADDDBF2B}"/>
                  </a:ext>
                </a:extLst>
              </p:cNvPr>
              <p:cNvSpPr txBox="1">
                <a:spLocks noChangeArrowheads="1"/>
              </p:cNvSpPr>
              <p:nvPr/>
            </p:nvSpPr>
            <p:spPr bwMode="auto">
              <a:xfrm rot="14890054" flipV="1">
                <a:off x="6944" y="171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8" name="Text Box 637">
                <a:extLst>
                  <a:ext uri="{FF2B5EF4-FFF2-40B4-BE49-F238E27FC236}">
                    <a16:creationId xmlns:a16="http://schemas.microsoft.com/office/drawing/2014/main" id="{BC9A3351-87EF-479D-9FC6-D4FF779B1890}"/>
                  </a:ext>
                </a:extLst>
              </p:cNvPr>
              <p:cNvSpPr txBox="1">
                <a:spLocks noChangeArrowheads="1"/>
              </p:cNvSpPr>
              <p:nvPr/>
            </p:nvSpPr>
            <p:spPr bwMode="auto">
              <a:xfrm rot="14890054" flipV="1">
                <a:off x="6550" y="246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29" name="Text Box 638">
                <a:extLst>
                  <a:ext uri="{FF2B5EF4-FFF2-40B4-BE49-F238E27FC236}">
                    <a16:creationId xmlns:a16="http://schemas.microsoft.com/office/drawing/2014/main" id="{930B72E4-63A6-4DBB-9642-41F4F96B3E33}"/>
                  </a:ext>
                </a:extLst>
              </p:cNvPr>
              <p:cNvSpPr txBox="1">
                <a:spLocks noChangeArrowheads="1"/>
              </p:cNvSpPr>
              <p:nvPr/>
            </p:nvSpPr>
            <p:spPr bwMode="auto">
              <a:xfrm rot="14890054" flipV="1">
                <a:off x="6607" y="259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0" name="Text Box 639">
                <a:extLst>
                  <a:ext uri="{FF2B5EF4-FFF2-40B4-BE49-F238E27FC236}">
                    <a16:creationId xmlns:a16="http://schemas.microsoft.com/office/drawing/2014/main" id="{1C1F9457-05C5-45A8-92ED-7CB12C5E0088}"/>
                  </a:ext>
                </a:extLst>
              </p:cNvPr>
              <p:cNvSpPr txBox="1">
                <a:spLocks noChangeArrowheads="1"/>
              </p:cNvSpPr>
              <p:nvPr/>
            </p:nvSpPr>
            <p:spPr bwMode="auto">
              <a:xfrm rot="14890054" flipV="1">
                <a:off x="6706" y="259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1" name="Text Box 640">
                <a:extLst>
                  <a:ext uri="{FF2B5EF4-FFF2-40B4-BE49-F238E27FC236}">
                    <a16:creationId xmlns:a16="http://schemas.microsoft.com/office/drawing/2014/main" id="{6F8B3215-B584-4A94-9CEA-8199B247572B}"/>
                  </a:ext>
                </a:extLst>
              </p:cNvPr>
              <p:cNvSpPr txBox="1">
                <a:spLocks noChangeArrowheads="1"/>
              </p:cNvSpPr>
              <p:nvPr/>
            </p:nvSpPr>
            <p:spPr bwMode="auto">
              <a:xfrm rot="14890054" flipV="1">
                <a:off x="6792" y="255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2" name="Text Box 641">
                <a:extLst>
                  <a:ext uri="{FF2B5EF4-FFF2-40B4-BE49-F238E27FC236}">
                    <a16:creationId xmlns:a16="http://schemas.microsoft.com/office/drawing/2014/main" id="{8B25FFBC-A1B5-4B37-84BC-214B6E749832}"/>
                  </a:ext>
                </a:extLst>
              </p:cNvPr>
              <p:cNvSpPr txBox="1">
                <a:spLocks noChangeArrowheads="1"/>
              </p:cNvSpPr>
              <p:nvPr/>
            </p:nvSpPr>
            <p:spPr bwMode="auto">
              <a:xfrm rot="14890054" flipV="1">
                <a:off x="6867" y="249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3" name="Text Box 642">
                <a:extLst>
                  <a:ext uri="{FF2B5EF4-FFF2-40B4-BE49-F238E27FC236}">
                    <a16:creationId xmlns:a16="http://schemas.microsoft.com/office/drawing/2014/main" id="{89FF8367-A59A-4DDE-8E90-672BE7BCC993}"/>
                  </a:ext>
                </a:extLst>
              </p:cNvPr>
              <p:cNvSpPr txBox="1">
                <a:spLocks noChangeArrowheads="1"/>
              </p:cNvSpPr>
              <p:nvPr/>
            </p:nvSpPr>
            <p:spPr bwMode="auto">
              <a:xfrm rot="14890054" flipV="1">
                <a:off x="6934" y="239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4" name="Text Box 643">
                <a:extLst>
                  <a:ext uri="{FF2B5EF4-FFF2-40B4-BE49-F238E27FC236}">
                    <a16:creationId xmlns:a16="http://schemas.microsoft.com/office/drawing/2014/main" id="{3C6E3805-34BC-4B8E-8F78-C9F0ADA5503A}"/>
                  </a:ext>
                </a:extLst>
              </p:cNvPr>
              <p:cNvSpPr txBox="1">
                <a:spLocks noChangeArrowheads="1"/>
              </p:cNvSpPr>
              <p:nvPr/>
            </p:nvSpPr>
            <p:spPr bwMode="auto">
              <a:xfrm rot="14890054" flipV="1">
                <a:off x="7072" y="216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5" name="Text Box 644">
                <a:extLst>
                  <a:ext uri="{FF2B5EF4-FFF2-40B4-BE49-F238E27FC236}">
                    <a16:creationId xmlns:a16="http://schemas.microsoft.com/office/drawing/2014/main" id="{A86B2B46-0F64-4B56-B9DC-5D54AA2E3154}"/>
                  </a:ext>
                </a:extLst>
              </p:cNvPr>
              <p:cNvSpPr txBox="1">
                <a:spLocks noChangeArrowheads="1"/>
              </p:cNvSpPr>
              <p:nvPr/>
            </p:nvSpPr>
            <p:spPr bwMode="auto">
              <a:xfrm rot="14890054" flipV="1">
                <a:off x="6746" y="224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6" name="Text Box 645">
                <a:extLst>
                  <a:ext uri="{FF2B5EF4-FFF2-40B4-BE49-F238E27FC236}">
                    <a16:creationId xmlns:a16="http://schemas.microsoft.com/office/drawing/2014/main" id="{B9CEA886-AF38-42C0-9E0A-5A411D447A52}"/>
                  </a:ext>
                </a:extLst>
              </p:cNvPr>
              <p:cNvSpPr txBox="1">
                <a:spLocks noChangeArrowheads="1"/>
              </p:cNvSpPr>
              <p:nvPr/>
            </p:nvSpPr>
            <p:spPr bwMode="auto">
              <a:xfrm rot="14890054" flipV="1">
                <a:off x="6785" y="232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7" name="Text Box 646">
                <a:extLst>
                  <a:ext uri="{FF2B5EF4-FFF2-40B4-BE49-F238E27FC236}">
                    <a16:creationId xmlns:a16="http://schemas.microsoft.com/office/drawing/2014/main" id="{67B9FE8A-87CB-4FC2-8430-0B826A277FD2}"/>
                  </a:ext>
                </a:extLst>
              </p:cNvPr>
              <p:cNvSpPr txBox="1">
                <a:spLocks noChangeArrowheads="1"/>
              </p:cNvSpPr>
              <p:nvPr/>
            </p:nvSpPr>
            <p:spPr bwMode="auto">
              <a:xfrm rot="14890054" flipV="1">
                <a:off x="6834" y="232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8" name="Text Box 647">
                <a:extLst>
                  <a:ext uri="{FF2B5EF4-FFF2-40B4-BE49-F238E27FC236}">
                    <a16:creationId xmlns:a16="http://schemas.microsoft.com/office/drawing/2014/main" id="{FE3AAE96-C5D3-43A7-B0EA-F4F43A234AD1}"/>
                  </a:ext>
                </a:extLst>
              </p:cNvPr>
              <p:cNvSpPr txBox="1">
                <a:spLocks noChangeArrowheads="1"/>
              </p:cNvSpPr>
              <p:nvPr/>
            </p:nvSpPr>
            <p:spPr bwMode="auto">
              <a:xfrm rot="14890054" flipV="1">
                <a:off x="6887" y="232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39" name="Text Box 648">
                <a:extLst>
                  <a:ext uri="{FF2B5EF4-FFF2-40B4-BE49-F238E27FC236}">
                    <a16:creationId xmlns:a16="http://schemas.microsoft.com/office/drawing/2014/main" id="{60704DAC-5F82-48AA-A61B-603E0D5CDD17}"/>
                  </a:ext>
                </a:extLst>
              </p:cNvPr>
              <p:cNvSpPr txBox="1">
                <a:spLocks noChangeArrowheads="1"/>
              </p:cNvSpPr>
              <p:nvPr/>
            </p:nvSpPr>
            <p:spPr bwMode="auto">
              <a:xfrm rot="14890054" flipV="1">
                <a:off x="6792" y="234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0" name="Text Box 649">
                <a:extLst>
                  <a:ext uri="{FF2B5EF4-FFF2-40B4-BE49-F238E27FC236}">
                    <a16:creationId xmlns:a16="http://schemas.microsoft.com/office/drawing/2014/main" id="{533F82BA-10D5-4B0D-90F4-D37DECDEF1E5}"/>
                  </a:ext>
                </a:extLst>
              </p:cNvPr>
              <p:cNvSpPr txBox="1">
                <a:spLocks noChangeArrowheads="1"/>
              </p:cNvSpPr>
              <p:nvPr/>
            </p:nvSpPr>
            <p:spPr bwMode="auto">
              <a:xfrm rot="14890054" flipV="1">
                <a:off x="6728" y="232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1" name="Text Box 650">
                <a:extLst>
                  <a:ext uri="{FF2B5EF4-FFF2-40B4-BE49-F238E27FC236}">
                    <a16:creationId xmlns:a16="http://schemas.microsoft.com/office/drawing/2014/main" id="{F16E3FAB-308D-41C6-8FC2-7FA220F488FF}"/>
                  </a:ext>
                </a:extLst>
              </p:cNvPr>
              <p:cNvSpPr txBox="1">
                <a:spLocks noChangeArrowheads="1"/>
              </p:cNvSpPr>
              <p:nvPr/>
            </p:nvSpPr>
            <p:spPr bwMode="auto">
              <a:xfrm rot="14890054" flipV="1">
                <a:off x="6671" y="228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2" name="Text Box 651">
                <a:extLst>
                  <a:ext uri="{FF2B5EF4-FFF2-40B4-BE49-F238E27FC236}">
                    <a16:creationId xmlns:a16="http://schemas.microsoft.com/office/drawing/2014/main" id="{A691DB80-049E-4DD1-9A3D-6C16E8FC4D37}"/>
                  </a:ext>
                </a:extLst>
              </p:cNvPr>
              <p:cNvSpPr txBox="1">
                <a:spLocks noChangeArrowheads="1"/>
              </p:cNvSpPr>
              <p:nvPr/>
            </p:nvSpPr>
            <p:spPr bwMode="auto">
              <a:xfrm rot="14890054" flipV="1">
                <a:off x="6991" y="224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3" name="Text Box 652">
                <a:extLst>
                  <a:ext uri="{FF2B5EF4-FFF2-40B4-BE49-F238E27FC236}">
                    <a16:creationId xmlns:a16="http://schemas.microsoft.com/office/drawing/2014/main" id="{F17B286D-5E40-41A2-8872-05B28B09A9F9}"/>
                  </a:ext>
                </a:extLst>
              </p:cNvPr>
              <p:cNvSpPr txBox="1">
                <a:spLocks noChangeArrowheads="1"/>
              </p:cNvSpPr>
              <p:nvPr/>
            </p:nvSpPr>
            <p:spPr bwMode="auto">
              <a:xfrm rot="14890054" flipV="1">
                <a:off x="6717" y="229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4" name="Text Box 653">
                <a:extLst>
                  <a:ext uri="{FF2B5EF4-FFF2-40B4-BE49-F238E27FC236}">
                    <a16:creationId xmlns:a16="http://schemas.microsoft.com/office/drawing/2014/main" id="{F15B95E1-0EC7-4BBB-93D1-726027897D44}"/>
                  </a:ext>
                </a:extLst>
              </p:cNvPr>
              <p:cNvSpPr txBox="1">
                <a:spLocks noChangeArrowheads="1"/>
              </p:cNvSpPr>
              <p:nvPr/>
            </p:nvSpPr>
            <p:spPr bwMode="auto">
              <a:xfrm rot="14890054" flipV="1">
                <a:off x="6773" y="243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5" name="Text Box 654">
                <a:extLst>
                  <a:ext uri="{FF2B5EF4-FFF2-40B4-BE49-F238E27FC236}">
                    <a16:creationId xmlns:a16="http://schemas.microsoft.com/office/drawing/2014/main" id="{CE2E3077-050C-4622-9B2B-C8CF88CDE2B7}"/>
                  </a:ext>
                </a:extLst>
              </p:cNvPr>
              <p:cNvSpPr txBox="1">
                <a:spLocks noChangeArrowheads="1"/>
              </p:cNvSpPr>
              <p:nvPr/>
            </p:nvSpPr>
            <p:spPr bwMode="auto">
              <a:xfrm rot="14890054" flipV="1">
                <a:off x="6871" y="241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6" name="Text Box 655">
                <a:extLst>
                  <a:ext uri="{FF2B5EF4-FFF2-40B4-BE49-F238E27FC236}">
                    <a16:creationId xmlns:a16="http://schemas.microsoft.com/office/drawing/2014/main" id="{3732CC45-0C5E-4ECD-B59C-19228C063AF7}"/>
                  </a:ext>
                </a:extLst>
              </p:cNvPr>
              <p:cNvSpPr txBox="1">
                <a:spLocks noChangeArrowheads="1"/>
              </p:cNvSpPr>
              <p:nvPr/>
            </p:nvSpPr>
            <p:spPr bwMode="auto">
              <a:xfrm rot="14890054" flipV="1">
                <a:off x="6961" y="238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7" name="Text Box 656">
                <a:extLst>
                  <a:ext uri="{FF2B5EF4-FFF2-40B4-BE49-F238E27FC236}">
                    <a16:creationId xmlns:a16="http://schemas.microsoft.com/office/drawing/2014/main" id="{2D8FADB0-C7E9-480A-BFE7-213DACF6E72F}"/>
                  </a:ext>
                </a:extLst>
              </p:cNvPr>
              <p:cNvSpPr txBox="1">
                <a:spLocks noChangeArrowheads="1"/>
              </p:cNvSpPr>
              <p:nvPr/>
            </p:nvSpPr>
            <p:spPr bwMode="auto">
              <a:xfrm rot="14890054" flipV="1">
                <a:off x="6746" y="147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8" name="Text Box 657">
                <a:extLst>
                  <a:ext uri="{FF2B5EF4-FFF2-40B4-BE49-F238E27FC236}">
                    <a16:creationId xmlns:a16="http://schemas.microsoft.com/office/drawing/2014/main" id="{B0BB2909-A2DD-4DC6-AFD4-B19B54CDDF6F}"/>
                  </a:ext>
                </a:extLst>
              </p:cNvPr>
              <p:cNvSpPr txBox="1">
                <a:spLocks noChangeArrowheads="1"/>
              </p:cNvSpPr>
              <p:nvPr/>
            </p:nvSpPr>
            <p:spPr bwMode="auto">
              <a:xfrm rot="14890054" flipV="1">
                <a:off x="6785" y="151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49" name="Text Box 658">
                <a:extLst>
                  <a:ext uri="{FF2B5EF4-FFF2-40B4-BE49-F238E27FC236}">
                    <a16:creationId xmlns:a16="http://schemas.microsoft.com/office/drawing/2014/main" id="{258EC129-908A-42DB-A8C5-C2406778921F}"/>
                  </a:ext>
                </a:extLst>
              </p:cNvPr>
              <p:cNvSpPr txBox="1">
                <a:spLocks noChangeArrowheads="1"/>
              </p:cNvSpPr>
              <p:nvPr/>
            </p:nvSpPr>
            <p:spPr bwMode="auto">
              <a:xfrm rot="14890054" flipV="1">
                <a:off x="6566" y="148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0" name="Text Box 659">
                <a:extLst>
                  <a:ext uri="{FF2B5EF4-FFF2-40B4-BE49-F238E27FC236}">
                    <a16:creationId xmlns:a16="http://schemas.microsoft.com/office/drawing/2014/main" id="{6533D4CA-D023-46E8-BC8D-DCF571C83EB6}"/>
                  </a:ext>
                </a:extLst>
              </p:cNvPr>
              <p:cNvSpPr txBox="1">
                <a:spLocks noChangeArrowheads="1"/>
              </p:cNvSpPr>
              <p:nvPr/>
            </p:nvSpPr>
            <p:spPr bwMode="auto">
              <a:xfrm rot="14890054" flipV="1">
                <a:off x="6752" y="149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1" name="Text Box 660">
                <a:extLst>
                  <a:ext uri="{FF2B5EF4-FFF2-40B4-BE49-F238E27FC236}">
                    <a16:creationId xmlns:a16="http://schemas.microsoft.com/office/drawing/2014/main" id="{1E4B5AA5-C382-49BD-B66C-5B5F02FB3FA0}"/>
                  </a:ext>
                </a:extLst>
              </p:cNvPr>
              <p:cNvSpPr txBox="1">
                <a:spLocks noChangeArrowheads="1"/>
              </p:cNvSpPr>
              <p:nvPr/>
            </p:nvSpPr>
            <p:spPr bwMode="auto">
              <a:xfrm rot="14890054" flipV="1">
                <a:off x="6687" y="144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2" name="Text Box 661">
                <a:extLst>
                  <a:ext uri="{FF2B5EF4-FFF2-40B4-BE49-F238E27FC236}">
                    <a16:creationId xmlns:a16="http://schemas.microsoft.com/office/drawing/2014/main" id="{C5114F35-93F8-410C-851E-B18075D57DD4}"/>
                  </a:ext>
                </a:extLst>
              </p:cNvPr>
              <p:cNvSpPr txBox="1">
                <a:spLocks noChangeArrowheads="1"/>
              </p:cNvSpPr>
              <p:nvPr/>
            </p:nvSpPr>
            <p:spPr bwMode="auto">
              <a:xfrm rot="14890054" flipV="1">
                <a:off x="6591" y="149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3" name="Text Box 662">
                <a:extLst>
                  <a:ext uri="{FF2B5EF4-FFF2-40B4-BE49-F238E27FC236}">
                    <a16:creationId xmlns:a16="http://schemas.microsoft.com/office/drawing/2014/main" id="{A07FE196-AD0A-4031-9EFC-5BE30835AE41}"/>
                  </a:ext>
                </a:extLst>
              </p:cNvPr>
              <p:cNvSpPr txBox="1">
                <a:spLocks noChangeArrowheads="1"/>
              </p:cNvSpPr>
              <p:nvPr/>
            </p:nvSpPr>
            <p:spPr bwMode="auto">
              <a:xfrm rot="14890054" flipV="1">
                <a:off x="6618" y="148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4" name="Text Box 663">
                <a:extLst>
                  <a:ext uri="{FF2B5EF4-FFF2-40B4-BE49-F238E27FC236}">
                    <a16:creationId xmlns:a16="http://schemas.microsoft.com/office/drawing/2014/main" id="{6C461D51-B4E9-4B66-A858-68B5E4E93E6C}"/>
                  </a:ext>
                </a:extLst>
              </p:cNvPr>
              <p:cNvSpPr txBox="1">
                <a:spLocks noChangeArrowheads="1"/>
              </p:cNvSpPr>
              <p:nvPr/>
            </p:nvSpPr>
            <p:spPr bwMode="auto">
              <a:xfrm rot="14890054" flipV="1">
                <a:off x="6943" y="166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5" name="Text Box 664">
                <a:extLst>
                  <a:ext uri="{FF2B5EF4-FFF2-40B4-BE49-F238E27FC236}">
                    <a16:creationId xmlns:a16="http://schemas.microsoft.com/office/drawing/2014/main" id="{A32B526A-5A58-4927-9A70-C3B1FEA31E0B}"/>
                  </a:ext>
                </a:extLst>
              </p:cNvPr>
              <p:cNvSpPr txBox="1">
                <a:spLocks noChangeArrowheads="1"/>
              </p:cNvSpPr>
              <p:nvPr/>
            </p:nvSpPr>
            <p:spPr bwMode="auto">
              <a:xfrm rot="14890054" flipV="1">
                <a:off x="6850" y="157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6" name="Text Box 665">
                <a:extLst>
                  <a:ext uri="{FF2B5EF4-FFF2-40B4-BE49-F238E27FC236}">
                    <a16:creationId xmlns:a16="http://schemas.microsoft.com/office/drawing/2014/main" id="{A1989957-3E8A-449D-99D1-F25832CCC06B}"/>
                  </a:ext>
                </a:extLst>
              </p:cNvPr>
              <p:cNvSpPr txBox="1">
                <a:spLocks noChangeArrowheads="1"/>
              </p:cNvSpPr>
              <p:nvPr/>
            </p:nvSpPr>
            <p:spPr bwMode="auto">
              <a:xfrm rot="14890054" flipV="1">
                <a:off x="6991" y="169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7" name="Text Box 666">
                <a:extLst>
                  <a:ext uri="{FF2B5EF4-FFF2-40B4-BE49-F238E27FC236}">
                    <a16:creationId xmlns:a16="http://schemas.microsoft.com/office/drawing/2014/main" id="{AE5B4467-44EA-45C8-A13E-D9B7C166C517}"/>
                  </a:ext>
                </a:extLst>
              </p:cNvPr>
              <p:cNvSpPr txBox="1">
                <a:spLocks noChangeArrowheads="1"/>
              </p:cNvSpPr>
              <p:nvPr/>
            </p:nvSpPr>
            <p:spPr bwMode="auto">
              <a:xfrm rot="14890054" flipV="1">
                <a:off x="6896" y="177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8" name="Text Box 667">
                <a:extLst>
                  <a:ext uri="{FF2B5EF4-FFF2-40B4-BE49-F238E27FC236}">
                    <a16:creationId xmlns:a16="http://schemas.microsoft.com/office/drawing/2014/main" id="{62CCC297-C97D-45FC-9FE0-A6B55760272F}"/>
                  </a:ext>
                </a:extLst>
              </p:cNvPr>
              <p:cNvSpPr txBox="1">
                <a:spLocks noChangeArrowheads="1"/>
              </p:cNvSpPr>
              <p:nvPr/>
            </p:nvSpPr>
            <p:spPr bwMode="auto">
              <a:xfrm rot="14890054" flipV="1">
                <a:off x="6962" y="232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59" name="Text Box 668">
                <a:extLst>
                  <a:ext uri="{FF2B5EF4-FFF2-40B4-BE49-F238E27FC236}">
                    <a16:creationId xmlns:a16="http://schemas.microsoft.com/office/drawing/2014/main" id="{CCE2FBF1-F3FD-4EE2-9DB8-E1971B0A56DD}"/>
                  </a:ext>
                </a:extLst>
              </p:cNvPr>
              <p:cNvSpPr txBox="1">
                <a:spLocks noChangeArrowheads="1"/>
              </p:cNvSpPr>
              <p:nvPr/>
            </p:nvSpPr>
            <p:spPr bwMode="auto">
              <a:xfrm rot="14890054" flipV="1">
                <a:off x="6934" y="231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0" name="Text Box 669">
                <a:extLst>
                  <a:ext uri="{FF2B5EF4-FFF2-40B4-BE49-F238E27FC236}">
                    <a16:creationId xmlns:a16="http://schemas.microsoft.com/office/drawing/2014/main" id="{03C5E9CA-E057-479F-AD5A-F8733A134977}"/>
                  </a:ext>
                </a:extLst>
              </p:cNvPr>
              <p:cNvSpPr txBox="1">
                <a:spLocks noChangeArrowheads="1"/>
              </p:cNvSpPr>
              <p:nvPr/>
            </p:nvSpPr>
            <p:spPr bwMode="auto">
              <a:xfrm rot="14890054" flipV="1">
                <a:off x="6950" y="226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1" name="Text Box 670">
                <a:extLst>
                  <a:ext uri="{FF2B5EF4-FFF2-40B4-BE49-F238E27FC236}">
                    <a16:creationId xmlns:a16="http://schemas.microsoft.com/office/drawing/2014/main" id="{80F5DD74-6099-477B-8A1A-D02173F610A5}"/>
                  </a:ext>
                </a:extLst>
              </p:cNvPr>
              <p:cNvSpPr txBox="1">
                <a:spLocks noChangeArrowheads="1"/>
              </p:cNvSpPr>
              <p:nvPr/>
            </p:nvSpPr>
            <p:spPr bwMode="auto">
              <a:xfrm rot="14890054" flipV="1">
                <a:off x="6863" y="219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2" name="Text Box 671">
                <a:extLst>
                  <a:ext uri="{FF2B5EF4-FFF2-40B4-BE49-F238E27FC236}">
                    <a16:creationId xmlns:a16="http://schemas.microsoft.com/office/drawing/2014/main" id="{CD542F98-24A1-40A0-8207-E103249E625C}"/>
                  </a:ext>
                </a:extLst>
              </p:cNvPr>
              <p:cNvSpPr txBox="1">
                <a:spLocks noChangeArrowheads="1"/>
              </p:cNvSpPr>
              <p:nvPr/>
            </p:nvSpPr>
            <p:spPr bwMode="auto">
              <a:xfrm rot="14890054" flipV="1">
                <a:off x="6826" y="225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3" name="Text Box 672">
                <a:extLst>
                  <a:ext uri="{FF2B5EF4-FFF2-40B4-BE49-F238E27FC236}">
                    <a16:creationId xmlns:a16="http://schemas.microsoft.com/office/drawing/2014/main" id="{85FEDB94-A9BF-4A08-BCF8-F2DF1EAE44DD}"/>
                  </a:ext>
                </a:extLst>
              </p:cNvPr>
              <p:cNvSpPr txBox="1">
                <a:spLocks noChangeArrowheads="1"/>
              </p:cNvSpPr>
              <p:nvPr/>
            </p:nvSpPr>
            <p:spPr bwMode="auto">
              <a:xfrm rot="14890054" flipV="1">
                <a:off x="6925" y="227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4" name="Text Box 673">
                <a:extLst>
                  <a:ext uri="{FF2B5EF4-FFF2-40B4-BE49-F238E27FC236}">
                    <a16:creationId xmlns:a16="http://schemas.microsoft.com/office/drawing/2014/main" id="{43814A90-1256-434A-8822-F1A2DD702976}"/>
                  </a:ext>
                </a:extLst>
              </p:cNvPr>
              <p:cNvSpPr txBox="1">
                <a:spLocks noChangeArrowheads="1"/>
              </p:cNvSpPr>
              <p:nvPr/>
            </p:nvSpPr>
            <p:spPr bwMode="auto">
              <a:xfrm rot="14890054" flipV="1">
                <a:off x="6667" y="246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5" name="Text Box 674">
                <a:extLst>
                  <a:ext uri="{FF2B5EF4-FFF2-40B4-BE49-F238E27FC236}">
                    <a16:creationId xmlns:a16="http://schemas.microsoft.com/office/drawing/2014/main" id="{E237AB09-D84D-4DD3-AD58-E0CCC1A74878}"/>
                  </a:ext>
                </a:extLst>
              </p:cNvPr>
              <p:cNvSpPr txBox="1">
                <a:spLocks noChangeArrowheads="1"/>
              </p:cNvSpPr>
              <p:nvPr/>
            </p:nvSpPr>
            <p:spPr bwMode="auto">
              <a:xfrm rot="14890054" flipV="1">
                <a:off x="6845" y="254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6" name="Text Box 675">
                <a:extLst>
                  <a:ext uri="{FF2B5EF4-FFF2-40B4-BE49-F238E27FC236}">
                    <a16:creationId xmlns:a16="http://schemas.microsoft.com/office/drawing/2014/main" id="{9B281B6F-D144-423D-9DA8-EA6BB96075F7}"/>
                  </a:ext>
                </a:extLst>
              </p:cNvPr>
              <p:cNvSpPr txBox="1">
                <a:spLocks noChangeArrowheads="1"/>
              </p:cNvSpPr>
              <p:nvPr/>
            </p:nvSpPr>
            <p:spPr bwMode="auto">
              <a:xfrm rot="14890054" flipV="1">
                <a:off x="6651" y="232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7" name="Text Box 676">
                <a:extLst>
                  <a:ext uri="{FF2B5EF4-FFF2-40B4-BE49-F238E27FC236}">
                    <a16:creationId xmlns:a16="http://schemas.microsoft.com/office/drawing/2014/main" id="{7B2E1983-0D72-41B7-82E1-094C6C8DD866}"/>
                  </a:ext>
                </a:extLst>
              </p:cNvPr>
              <p:cNvSpPr txBox="1">
                <a:spLocks noChangeArrowheads="1"/>
              </p:cNvSpPr>
              <p:nvPr/>
            </p:nvSpPr>
            <p:spPr bwMode="auto">
              <a:xfrm rot="14890054" flipV="1">
                <a:off x="6597" y="231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8" name="Text Box 677">
                <a:extLst>
                  <a:ext uri="{FF2B5EF4-FFF2-40B4-BE49-F238E27FC236}">
                    <a16:creationId xmlns:a16="http://schemas.microsoft.com/office/drawing/2014/main" id="{FA0D1AB6-1449-4425-A9E2-98BFC567B057}"/>
                  </a:ext>
                </a:extLst>
              </p:cNvPr>
              <p:cNvSpPr txBox="1">
                <a:spLocks noChangeArrowheads="1"/>
              </p:cNvSpPr>
              <p:nvPr/>
            </p:nvSpPr>
            <p:spPr bwMode="auto">
              <a:xfrm rot="14890054" flipV="1">
                <a:off x="6541" y="231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69" name="Text Box 678">
                <a:extLst>
                  <a:ext uri="{FF2B5EF4-FFF2-40B4-BE49-F238E27FC236}">
                    <a16:creationId xmlns:a16="http://schemas.microsoft.com/office/drawing/2014/main" id="{0DF92F80-DFAD-4736-8612-25786C0C391F}"/>
                  </a:ext>
                </a:extLst>
              </p:cNvPr>
              <p:cNvSpPr txBox="1">
                <a:spLocks noChangeArrowheads="1"/>
              </p:cNvSpPr>
              <p:nvPr/>
            </p:nvSpPr>
            <p:spPr bwMode="auto">
              <a:xfrm rot="14890054" flipV="1">
                <a:off x="6561" y="228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0" name="Text Box 679">
                <a:extLst>
                  <a:ext uri="{FF2B5EF4-FFF2-40B4-BE49-F238E27FC236}">
                    <a16:creationId xmlns:a16="http://schemas.microsoft.com/office/drawing/2014/main" id="{92CADF8E-5710-4196-BC21-536E48B95D96}"/>
                  </a:ext>
                </a:extLst>
              </p:cNvPr>
              <p:cNvSpPr txBox="1">
                <a:spLocks noChangeArrowheads="1"/>
              </p:cNvSpPr>
              <p:nvPr/>
            </p:nvSpPr>
            <p:spPr bwMode="auto">
              <a:xfrm rot="14890054" flipV="1">
                <a:off x="6818" y="248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1" name="Text Box 680">
                <a:extLst>
                  <a:ext uri="{FF2B5EF4-FFF2-40B4-BE49-F238E27FC236}">
                    <a16:creationId xmlns:a16="http://schemas.microsoft.com/office/drawing/2014/main" id="{1D82E1D4-B24D-4C74-A3E6-5E89751532A7}"/>
                  </a:ext>
                </a:extLst>
              </p:cNvPr>
              <p:cNvSpPr txBox="1">
                <a:spLocks noChangeArrowheads="1"/>
              </p:cNvSpPr>
              <p:nvPr/>
            </p:nvSpPr>
            <p:spPr bwMode="auto">
              <a:xfrm rot="14890054" flipV="1">
                <a:off x="6884" y="239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2" name="Text Box 681">
                <a:extLst>
                  <a:ext uri="{FF2B5EF4-FFF2-40B4-BE49-F238E27FC236}">
                    <a16:creationId xmlns:a16="http://schemas.microsoft.com/office/drawing/2014/main" id="{04C72BCA-872A-4D1C-8A62-FC975107E602}"/>
                  </a:ext>
                </a:extLst>
              </p:cNvPr>
              <p:cNvSpPr txBox="1">
                <a:spLocks noChangeArrowheads="1"/>
              </p:cNvSpPr>
              <p:nvPr/>
            </p:nvSpPr>
            <p:spPr bwMode="auto">
              <a:xfrm rot="14890054" flipV="1">
                <a:off x="6728" y="239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3" name="Text Box 682">
                <a:extLst>
                  <a:ext uri="{FF2B5EF4-FFF2-40B4-BE49-F238E27FC236}">
                    <a16:creationId xmlns:a16="http://schemas.microsoft.com/office/drawing/2014/main" id="{07C3CB11-F7D5-436A-ACE9-AD815653C4C3}"/>
                  </a:ext>
                </a:extLst>
              </p:cNvPr>
              <p:cNvSpPr txBox="1">
                <a:spLocks noChangeArrowheads="1"/>
              </p:cNvSpPr>
              <p:nvPr/>
            </p:nvSpPr>
            <p:spPr bwMode="auto">
              <a:xfrm rot="14890054" flipV="1">
                <a:off x="6597" y="238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4" name="Text Box 683">
                <a:extLst>
                  <a:ext uri="{FF2B5EF4-FFF2-40B4-BE49-F238E27FC236}">
                    <a16:creationId xmlns:a16="http://schemas.microsoft.com/office/drawing/2014/main" id="{A3BF9FE9-3428-4073-A82C-064F60C8E273}"/>
                  </a:ext>
                </a:extLst>
              </p:cNvPr>
              <p:cNvSpPr txBox="1">
                <a:spLocks noChangeArrowheads="1"/>
              </p:cNvSpPr>
              <p:nvPr/>
            </p:nvSpPr>
            <p:spPr bwMode="auto">
              <a:xfrm rot="14890054" flipV="1">
                <a:off x="6463" y="238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5" name="Text Box 684">
                <a:extLst>
                  <a:ext uri="{FF2B5EF4-FFF2-40B4-BE49-F238E27FC236}">
                    <a16:creationId xmlns:a16="http://schemas.microsoft.com/office/drawing/2014/main" id="{E04B77FF-8FE5-4924-A4CB-953B09E1AAD3}"/>
                  </a:ext>
                </a:extLst>
              </p:cNvPr>
              <p:cNvSpPr txBox="1">
                <a:spLocks noChangeArrowheads="1"/>
              </p:cNvSpPr>
              <p:nvPr/>
            </p:nvSpPr>
            <p:spPr bwMode="auto">
              <a:xfrm rot="14890054" flipV="1">
                <a:off x="6746" y="250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6" name="Text Box 685">
                <a:extLst>
                  <a:ext uri="{FF2B5EF4-FFF2-40B4-BE49-F238E27FC236}">
                    <a16:creationId xmlns:a16="http://schemas.microsoft.com/office/drawing/2014/main" id="{364D2E6F-B23C-4EA5-8D43-B0D25B5256BF}"/>
                  </a:ext>
                </a:extLst>
              </p:cNvPr>
              <p:cNvSpPr txBox="1">
                <a:spLocks noChangeArrowheads="1"/>
              </p:cNvSpPr>
              <p:nvPr/>
            </p:nvSpPr>
            <p:spPr bwMode="auto">
              <a:xfrm rot="14890054" flipV="1">
                <a:off x="6690" y="237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7" name="Text Box 686">
                <a:extLst>
                  <a:ext uri="{FF2B5EF4-FFF2-40B4-BE49-F238E27FC236}">
                    <a16:creationId xmlns:a16="http://schemas.microsoft.com/office/drawing/2014/main" id="{74BC912F-CDBB-4FBE-8A18-BF805BCBC415}"/>
                  </a:ext>
                </a:extLst>
              </p:cNvPr>
              <p:cNvSpPr txBox="1">
                <a:spLocks noChangeArrowheads="1"/>
              </p:cNvSpPr>
              <p:nvPr/>
            </p:nvSpPr>
            <p:spPr bwMode="auto">
              <a:xfrm rot="14890054" flipV="1">
                <a:off x="6644" y="243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8" name="Text Box 687">
                <a:extLst>
                  <a:ext uri="{FF2B5EF4-FFF2-40B4-BE49-F238E27FC236}">
                    <a16:creationId xmlns:a16="http://schemas.microsoft.com/office/drawing/2014/main" id="{4D4F2A28-E6A4-4C88-AEAE-2D2D2A3F5E92}"/>
                  </a:ext>
                </a:extLst>
              </p:cNvPr>
              <p:cNvSpPr txBox="1">
                <a:spLocks noChangeArrowheads="1"/>
              </p:cNvSpPr>
              <p:nvPr/>
            </p:nvSpPr>
            <p:spPr bwMode="auto">
              <a:xfrm rot="14890054" flipV="1">
                <a:off x="6597" y="249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79" name="Text Box 688">
                <a:extLst>
                  <a:ext uri="{FF2B5EF4-FFF2-40B4-BE49-F238E27FC236}">
                    <a16:creationId xmlns:a16="http://schemas.microsoft.com/office/drawing/2014/main" id="{50523DA1-5B61-4B3D-9F1B-8FAE5C329C72}"/>
                  </a:ext>
                </a:extLst>
              </p:cNvPr>
              <p:cNvSpPr txBox="1">
                <a:spLocks noChangeArrowheads="1"/>
              </p:cNvSpPr>
              <p:nvPr/>
            </p:nvSpPr>
            <p:spPr bwMode="auto">
              <a:xfrm rot="14890054" flipV="1">
                <a:off x="6541" y="255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0" name="Text Box 583">
                <a:extLst>
                  <a:ext uri="{FF2B5EF4-FFF2-40B4-BE49-F238E27FC236}">
                    <a16:creationId xmlns:a16="http://schemas.microsoft.com/office/drawing/2014/main" id="{4BC03D1C-BE57-4062-B400-4FD3C7611437}"/>
                  </a:ext>
                </a:extLst>
              </p:cNvPr>
              <p:cNvSpPr txBox="1">
                <a:spLocks noChangeArrowheads="1"/>
              </p:cNvSpPr>
              <p:nvPr/>
            </p:nvSpPr>
            <p:spPr bwMode="auto">
              <a:xfrm rot="17364899" flipV="1">
                <a:off x="7062" y="206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1" name="Text Box 584">
                <a:extLst>
                  <a:ext uri="{FF2B5EF4-FFF2-40B4-BE49-F238E27FC236}">
                    <a16:creationId xmlns:a16="http://schemas.microsoft.com/office/drawing/2014/main" id="{ECE5E880-83D3-4E04-8BBE-A6532C209C72}"/>
                  </a:ext>
                </a:extLst>
              </p:cNvPr>
              <p:cNvSpPr txBox="1">
                <a:spLocks noChangeArrowheads="1"/>
              </p:cNvSpPr>
              <p:nvPr/>
            </p:nvSpPr>
            <p:spPr bwMode="auto">
              <a:xfrm rot="14890054" flipV="1">
                <a:off x="7090" y="207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2" name="Text Box 585">
                <a:extLst>
                  <a:ext uri="{FF2B5EF4-FFF2-40B4-BE49-F238E27FC236}">
                    <a16:creationId xmlns:a16="http://schemas.microsoft.com/office/drawing/2014/main" id="{F77A9D5C-C623-4FB2-832D-541D4FD143E5}"/>
                  </a:ext>
                </a:extLst>
              </p:cNvPr>
              <p:cNvSpPr txBox="1">
                <a:spLocks noChangeArrowheads="1"/>
              </p:cNvSpPr>
              <p:nvPr/>
            </p:nvSpPr>
            <p:spPr bwMode="auto">
              <a:xfrm rot="14890054" flipV="1">
                <a:off x="7010" y="201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3" name="Text Box 586">
                <a:extLst>
                  <a:ext uri="{FF2B5EF4-FFF2-40B4-BE49-F238E27FC236}">
                    <a16:creationId xmlns:a16="http://schemas.microsoft.com/office/drawing/2014/main" id="{225851E8-9168-4399-83C9-732075CD37CE}"/>
                  </a:ext>
                </a:extLst>
              </p:cNvPr>
              <p:cNvSpPr txBox="1">
                <a:spLocks noChangeArrowheads="1"/>
              </p:cNvSpPr>
              <p:nvPr/>
            </p:nvSpPr>
            <p:spPr bwMode="auto">
              <a:xfrm rot="14890054" flipV="1">
                <a:off x="6989" y="199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4" name="Text Box 587">
                <a:extLst>
                  <a:ext uri="{FF2B5EF4-FFF2-40B4-BE49-F238E27FC236}">
                    <a16:creationId xmlns:a16="http://schemas.microsoft.com/office/drawing/2014/main" id="{5F322792-BA4A-4695-BCCF-A44C072E864C}"/>
                  </a:ext>
                </a:extLst>
              </p:cNvPr>
              <p:cNvSpPr txBox="1">
                <a:spLocks noChangeArrowheads="1"/>
              </p:cNvSpPr>
              <p:nvPr/>
            </p:nvSpPr>
            <p:spPr bwMode="auto">
              <a:xfrm rot="14890054" flipV="1">
                <a:off x="6933" y="186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5" name="Text Box 588">
                <a:extLst>
                  <a:ext uri="{FF2B5EF4-FFF2-40B4-BE49-F238E27FC236}">
                    <a16:creationId xmlns:a16="http://schemas.microsoft.com/office/drawing/2014/main" id="{106D4B4B-07F6-47DC-99A0-DE72099C55DE}"/>
                  </a:ext>
                </a:extLst>
              </p:cNvPr>
              <p:cNvSpPr txBox="1">
                <a:spLocks noChangeArrowheads="1"/>
              </p:cNvSpPr>
              <p:nvPr/>
            </p:nvSpPr>
            <p:spPr bwMode="auto">
              <a:xfrm rot="17364899" flipV="1">
                <a:off x="7016" y="2306"/>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6" name="Text Box 589">
                <a:extLst>
                  <a:ext uri="{FF2B5EF4-FFF2-40B4-BE49-F238E27FC236}">
                    <a16:creationId xmlns:a16="http://schemas.microsoft.com/office/drawing/2014/main" id="{E8B3B742-2611-4020-A1E0-9B109A66DB82}"/>
                  </a:ext>
                </a:extLst>
              </p:cNvPr>
              <p:cNvSpPr txBox="1">
                <a:spLocks noChangeArrowheads="1"/>
              </p:cNvSpPr>
              <p:nvPr/>
            </p:nvSpPr>
            <p:spPr bwMode="auto">
              <a:xfrm rot="17364899" flipV="1">
                <a:off x="6957" y="218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7" name="Text Box 590">
                <a:extLst>
                  <a:ext uri="{FF2B5EF4-FFF2-40B4-BE49-F238E27FC236}">
                    <a16:creationId xmlns:a16="http://schemas.microsoft.com/office/drawing/2014/main" id="{5E076276-7C23-40D3-8293-616C9470FF11}"/>
                  </a:ext>
                </a:extLst>
              </p:cNvPr>
              <p:cNvSpPr txBox="1">
                <a:spLocks noChangeArrowheads="1"/>
              </p:cNvSpPr>
              <p:nvPr/>
            </p:nvSpPr>
            <p:spPr bwMode="auto">
              <a:xfrm rot="14890054" flipV="1">
                <a:off x="6989" y="207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8" name="Text Box 591">
                <a:extLst>
                  <a:ext uri="{FF2B5EF4-FFF2-40B4-BE49-F238E27FC236}">
                    <a16:creationId xmlns:a16="http://schemas.microsoft.com/office/drawing/2014/main" id="{0A37B676-9563-40C9-91E4-E09CD744EC46}"/>
                  </a:ext>
                </a:extLst>
              </p:cNvPr>
              <p:cNvSpPr txBox="1">
                <a:spLocks noChangeArrowheads="1"/>
              </p:cNvSpPr>
              <p:nvPr/>
            </p:nvSpPr>
            <p:spPr bwMode="auto">
              <a:xfrm rot="14890054" flipV="1">
                <a:off x="6991" y="213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89" name="Text Box 592">
                <a:extLst>
                  <a:ext uri="{FF2B5EF4-FFF2-40B4-BE49-F238E27FC236}">
                    <a16:creationId xmlns:a16="http://schemas.microsoft.com/office/drawing/2014/main" id="{FACC398C-873C-477D-BF45-B141038CAD9D}"/>
                  </a:ext>
                </a:extLst>
              </p:cNvPr>
              <p:cNvSpPr txBox="1">
                <a:spLocks noChangeArrowheads="1"/>
              </p:cNvSpPr>
              <p:nvPr/>
            </p:nvSpPr>
            <p:spPr bwMode="auto">
              <a:xfrm rot="14890054" flipV="1">
                <a:off x="7089" y="192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0" name="Text Box 593">
                <a:extLst>
                  <a:ext uri="{FF2B5EF4-FFF2-40B4-BE49-F238E27FC236}">
                    <a16:creationId xmlns:a16="http://schemas.microsoft.com/office/drawing/2014/main" id="{248C536C-6580-4B2C-94B5-CA4A71791815}"/>
                  </a:ext>
                </a:extLst>
              </p:cNvPr>
              <p:cNvSpPr txBox="1">
                <a:spLocks noChangeArrowheads="1"/>
              </p:cNvSpPr>
              <p:nvPr/>
            </p:nvSpPr>
            <p:spPr bwMode="auto">
              <a:xfrm rot="17364899" flipV="1">
                <a:off x="7062" y="2150"/>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1" name="Text Box 594">
                <a:extLst>
                  <a:ext uri="{FF2B5EF4-FFF2-40B4-BE49-F238E27FC236}">
                    <a16:creationId xmlns:a16="http://schemas.microsoft.com/office/drawing/2014/main" id="{8F850A11-4DE3-462F-B1F6-39BA9E6CE5D9}"/>
                  </a:ext>
                </a:extLst>
              </p:cNvPr>
              <p:cNvSpPr txBox="1">
                <a:spLocks noChangeArrowheads="1"/>
              </p:cNvSpPr>
              <p:nvPr/>
            </p:nvSpPr>
            <p:spPr bwMode="auto">
              <a:xfrm rot="14890054" flipV="1">
                <a:off x="6970" y="196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2" name="Text Box 595">
                <a:extLst>
                  <a:ext uri="{FF2B5EF4-FFF2-40B4-BE49-F238E27FC236}">
                    <a16:creationId xmlns:a16="http://schemas.microsoft.com/office/drawing/2014/main" id="{EFE11E10-B3ED-4B3A-89C9-D2AB095DC0D6}"/>
                  </a:ext>
                </a:extLst>
              </p:cNvPr>
              <p:cNvSpPr txBox="1">
                <a:spLocks noChangeArrowheads="1"/>
              </p:cNvSpPr>
              <p:nvPr/>
            </p:nvSpPr>
            <p:spPr bwMode="auto">
              <a:xfrm rot="14890054" flipV="1">
                <a:off x="7038" y="202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3" name="Text Box 689">
                <a:extLst>
                  <a:ext uri="{FF2B5EF4-FFF2-40B4-BE49-F238E27FC236}">
                    <a16:creationId xmlns:a16="http://schemas.microsoft.com/office/drawing/2014/main" id="{25A86769-8BB9-4CB2-A08C-F35FA8AD3EE3}"/>
                  </a:ext>
                </a:extLst>
              </p:cNvPr>
              <p:cNvSpPr txBox="1">
                <a:spLocks noChangeArrowheads="1"/>
              </p:cNvSpPr>
              <p:nvPr/>
            </p:nvSpPr>
            <p:spPr bwMode="auto">
              <a:xfrm rot="14890054" flipV="1">
                <a:off x="6483" y="154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4" name="Text Box 690">
                <a:extLst>
                  <a:ext uri="{FF2B5EF4-FFF2-40B4-BE49-F238E27FC236}">
                    <a16:creationId xmlns:a16="http://schemas.microsoft.com/office/drawing/2014/main" id="{B1E83003-1EC5-441B-927F-02AEED8570FE}"/>
                  </a:ext>
                </a:extLst>
              </p:cNvPr>
              <p:cNvSpPr txBox="1">
                <a:spLocks noChangeArrowheads="1"/>
              </p:cNvSpPr>
              <p:nvPr/>
            </p:nvSpPr>
            <p:spPr bwMode="auto">
              <a:xfrm rot="14890054" flipV="1">
                <a:off x="6410" y="154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5" name="Text Box 691">
                <a:extLst>
                  <a:ext uri="{FF2B5EF4-FFF2-40B4-BE49-F238E27FC236}">
                    <a16:creationId xmlns:a16="http://schemas.microsoft.com/office/drawing/2014/main" id="{F14A53E8-FB16-4CD1-9DC4-D5D573F3B2D4}"/>
                  </a:ext>
                </a:extLst>
              </p:cNvPr>
              <p:cNvSpPr txBox="1">
                <a:spLocks noChangeArrowheads="1"/>
              </p:cNvSpPr>
              <p:nvPr/>
            </p:nvSpPr>
            <p:spPr bwMode="auto">
              <a:xfrm rot="14890054" flipV="1">
                <a:off x="6466" y="151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6" name="Text Box 692">
                <a:extLst>
                  <a:ext uri="{FF2B5EF4-FFF2-40B4-BE49-F238E27FC236}">
                    <a16:creationId xmlns:a16="http://schemas.microsoft.com/office/drawing/2014/main" id="{0F15CECD-BD86-4CC9-A0E0-A312DF16ACB3}"/>
                  </a:ext>
                </a:extLst>
              </p:cNvPr>
              <p:cNvSpPr txBox="1">
                <a:spLocks noChangeArrowheads="1"/>
              </p:cNvSpPr>
              <p:nvPr/>
            </p:nvSpPr>
            <p:spPr bwMode="auto">
              <a:xfrm rot="14890054" flipV="1">
                <a:off x="6371" y="153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7" name="Text Box 693">
                <a:extLst>
                  <a:ext uri="{FF2B5EF4-FFF2-40B4-BE49-F238E27FC236}">
                    <a16:creationId xmlns:a16="http://schemas.microsoft.com/office/drawing/2014/main" id="{7717A480-CF0D-4BFA-B29C-0CEBB8A602E5}"/>
                  </a:ext>
                </a:extLst>
              </p:cNvPr>
              <p:cNvSpPr txBox="1">
                <a:spLocks noChangeArrowheads="1"/>
              </p:cNvSpPr>
              <p:nvPr/>
            </p:nvSpPr>
            <p:spPr bwMode="auto">
              <a:xfrm rot="14890054" flipV="1">
                <a:off x="6304" y="151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8" name="Text Box 694">
                <a:extLst>
                  <a:ext uri="{FF2B5EF4-FFF2-40B4-BE49-F238E27FC236}">
                    <a16:creationId xmlns:a16="http://schemas.microsoft.com/office/drawing/2014/main" id="{272B3C3F-1DE3-41A1-A483-E33990AA87CD}"/>
                  </a:ext>
                </a:extLst>
              </p:cNvPr>
              <p:cNvSpPr txBox="1">
                <a:spLocks noChangeArrowheads="1"/>
              </p:cNvSpPr>
              <p:nvPr/>
            </p:nvSpPr>
            <p:spPr bwMode="auto">
              <a:xfrm rot="14890054" flipV="1">
                <a:off x="6417" y="147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699" name="Text Box 695">
                <a:extLst>
                  <a:ext uri="{FF2B5EF4-FFF2-40B4-BE49-F238E27FC236}">
                    <a16:creationId xmlns:a16="http://schemas.microsoft.com/office/drawing/2014/main" id="{AAA4BCF5-0FB8-4B41-9832-A420E2216E04}"/>
                  </a:ext>
                </a:extLst>
              </p:cNvPr>
              <p:cNvSpPr txBox="1">
                <a:spLocks noChangeArrowheads="1"/>
              </p:cNvSpPr>
              <p:nvPr/>
            </p:nvSpPr>
            <p:spPr bwMode="auto">
              <a:xfrm rot="14890054" flipV="1">
                <a:off x="6273" y="154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0" name="Text Box 696">
                <a:extLst>
                  <a:ext uri="{FF2B5EF4-FFF2-40B4-BE49-F238E27FC236}">
                    <a16:creationId xmlns:a16="http://schemas.microsoft.com/office/drawing/2014/main" id="{CF23E9E1-59BA-44C9-AA18-899F5683CB1D}"/>
                  </a:ext>
                </a:extLst>
              </p:cNvPr>
              <p:cNvSpPr txBox="1">
                <a:spLocks noChangeArrowheads="1"/>
              </p:cNvSpPr>
              <p:nvPr/>
            </p:nvSpPr>
            <p:spPr bwMode="auto">
              <a:xfrm rot="14890054" flipV="1">
                <a:off x="6225" y="1542"/>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1" name="Text Box 697">
                <a:extLst>
                  <a:ext uri="{FF2B5EF4-FFF2-40B4-BE49-F238E27FC236}">
                    <a16:creationId xmlns:a16="http://schemas.microsoft.com/office/drawing/2014/main" id="{9350EA26-3F8C-4B8A-A381-05620331FC3A}"/>
                  </a:ext>
                </a:extLst>
              </p:cNvPr>
              <p:cNvSpPr txBox="1">
                <a:spLocks noChangeArrowheads="1"/>
              </p:cNvSpPr>
              <p:nvPr/>
            </p:nvSpPr>
            <p:spPr bwMode="auto">
              <a:xfrm rot="14890054" flipV="1">
                <a:off x="6175" y="1595"/>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2" name="Text Box 698">
                <a:extLst>
                  <a:ext uri="{FF2B5EF4-FFF2-40B4-BE49-F238E27FC236}">
                    <a16:creationId xmlns:a16="http://schemas.microsoft.com/office/drawing/2014/main" id="{6B79996A-DE96-4DE4-86E7-6A951746E130}"/>
                  </a:ext>
                </a:extLst>
              </p:cNvPr>
              <p:cNvSpPr txBox="1">
                <a:spLocks noChangeArrowheads="1"/>
              </p:cNvSpPr>
              <p:nvPr/>
            </p:nvSpPr>
            <p:spPr bwMode="auto">
              <a:xfrm rot="14890054" flipV="1">
                <a:off x="6175" y="166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3" name="Text Box 699">
                <a:extLst>
                  <a:ext uri="{FF2B5EF4-FFF2-40B4-BE49-F238E27FC236}">
                    <a16:creationId xmlns:a16="http://schemas.microsoft.com/office/drawing/2014/main" id="{BAA27232-49C1-4801-9DD2-E5EA807C1522}"/>
                  </a:ext>
                </a:extLst>
              </p:cNvPr>
              <p:cNvSpPr txBox="1">
                <a:spLocks noChangeArrowheads="1"/>
              </p:cNvSpPr>
              <p:nvPr/>
            </p:nvSpPr>
            <p:spPr bwMode="auto">
              <a:xfrm rot="14890054" flipV="1">
                <a:off x="6224" y="1593"/>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4" name="Text Box 700">
                <a:extLst>
                  <a:ext uri="{FF2B5EF4-FFF2-40B4-BE49-F238E27FC236}">
                    <a16:creationId xmlns:a16="http://schemas.microsoft.com/office/drawing/2014/main" id="{0A862F22-2C3C-4A55-B2EA-227E1179BD9E}"/>
                  </a:ext>
                </a:extLst>
              </p:cNvPr>
              <p:cNvSpPr txBox="1">
                <a:spLocks noChangeArrowheads="1"/>
              </p:cNvSpPr>
              <p:nvPr/>
            </p:nvSpPr>
            <p:spPr bwMode="auto">
              <a:xfrm rot="14890054" flipV="1">
                <a:off x="6274" y="161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5" name="Text Box 701">
                <a:extLst>
                  <a:ext uri="{FF2B5EF4-FFF2-40B4-BE49-F238E27FC236}">
                    <a16:creationId xmlns:a16="http://schemas.microsoft.com/office/drawing/2014/main" id="{04AFBCA6-EE13-4901-BCAF-215001231BB1}"/>
                  </a:ext>
                </a:extLst>
              </p:cNvPr>
              <p:cNvSpPr txBox="1">
                <a:spLocks noChangeArrowheads="1"/>
              </p:cNvSpPr>
              <p:nvPr/>
            </p:nvSpPr>
            <p:spPr bwMode="auto">
              <a:xfrm rot="14890054" flipV="1">
                <a:off x="6175" y="166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6" name="Text Box 702">
                <a:extLst>
                  <a:ext uri="{FF2B5EF4-FFF2-40B4-BE49-F238E27FC236}">
                    <a16:creationId xmlns:a16="http://schemas.microsoft.com/office/drawing/2014/main" id="{EACAAB1C-9D61-4EE5-ADEF-BD589E5B1AF7}"/>
                  </a:ext>
                </a:extLst>
              </p:cNvPr>
              <p:cNvSpPr txBox="1">
                <a:spLocks noChangeArrowheads="1"/>
              </p:cNvSpPr>
              <p:nvPr/>
            </p:nvSpPr>
            <p:spPr bwMode="auto">
              <a:xfrm rot="14890054" flipV="1">
                <a:off x="6128" y="168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7" name="Text Box 703">
                <a:extLst>
                  <a:ext uri="{FF2B5EF4-FFF2-40B4-BE49-F238E27FC236}">
                    <a16:creationId xmlns:a16="http://schemas.microsoft.com/office/drawing/2014/main" id="{D595FAA4-110C-47D8-89EB-C91501AAD5CF}"/>
                  </a:ext>
                </a:extLst>
              </p:cNvPr>
              <p:cNvSpPr txBox="1">
                <a:spLocks noChangeArrowheads="1"/>
              </p:cNvSpPr>
              <p:nvPr/>
            </p:nvSpPr>
            <p:spPr bwMode="auto">
              <a:xfrm rot="14890054" flipV="1">
                <a:off x="6168" y="163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8" name="Text Box 704">
                <a:extLst>
                  <a:ext uri="{FF2B5EF4-FFF2-40B4-BE49-F238E27FC236}">
                    <a16:creationId xmlns:a16="http://schemas.microsoft.com/office/drawing/2014/main" id="{7D8952F0-DD06-44A1-B78F-1FC9FF57AB4C}"/>
                  </a:ext>
                </a:extLst>
              </p:cNvPr>
              <p:cNvSpPr txBox="1">
                <a:spLocks noChangeArrowheads="1"/>
              </p:cNvSpPr>
              <p:nvPr/>
            </p:nvSpPr>
            <p:spPr bwMode="auto">
              <a:xfrm rot="14890054" flipV="1">
                <a:off x="6323" y="1577"/>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09" name="Text Box 705">
                <a:extLst>
                  <a:ext uri="{FF2B5EF4-FFF2-40B4-BE49-F238E27FC236}">
                    <a16:creationId xmlns:a16="http://schemas.microsoft.com/office/drawing/2014/main" id="{2378EB14-20D7-4601-8FDF-688453CE1088}"/>
                  </a:ext>
                </a:extLst>
              </p:cNvPr>
              <p:cNvSpPr txBox="1">
                <a:spLocks noChangeArrowheads="1"/>
              </p:cNvSpPr>
              <p:nvPr/>
            </p:nvSpPr>
            <p:spPr bwMode="auto">
              <a:xfrm rot="17364899" flipV="1">
                <a:off x="6440" y="230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10" name="Text Box 706">
                <a:extLst>
                  <a:ext uri="{FF2B5EF4-FFF2-40B4-BE49-F238E27FC236}">
                    <a16:creationId xmlns:a16="http://schemas.microsoft.com/office/drawing/2014/main" id="{F71A3F39-9A05-46E4-9A99-BFC61E471D17}"/>
                  </a:ext>
                </a:extLst>
              </p:cNvPr>
              <p:cNvSpPr txBox="1">
                <a:spLocks noChangeArrowheads="1"/>
              </p:cNvSpPr>
              <p:nvPr/>
            </p:nvSpPr>
            <p:spPr bwMode="auto">
              <a:xfrm rot="17364899" flipV="1">
                <a:off x="6408" y="246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11" name="Text Box 707">
                <a:extLst>
                  <a:ext uri="{FF2B5EF4-FFF2-40B4-BE49-F238E27FC236}">
                    <a16:creationId xmlns:a16="http://schemas.microsoft.com/office/drawing/2014/main" id="{09E93D0E-941C-4DB0-9FAA-ECD055217496}"/>
                  </a:ext>
                </a:extLst>
              </p:cNvPr>
              <p:cNvSpPr txBox="1">
                <a:spLocks noChangeArrowheads="1"/>
              </p:cNvSpPr>
              <p:nvPr/>
            </p:nvSpPr>
            <p:spPr bwMode="auto">
              <a:xfrm rot="17364899" flipV="1">
                <a:off x="6441" y="2529"/>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12" name="Text Box 708">
                <a:extLst>
                  <a:ext uri="{FF2B5EF4-FFF2-40B4-BE49-F238E27FC236}">
                    <a16:creationId xmlns:a16="http://schemas.microsoft.com/office/drawing/2014/main" id="{63327A2E-A580-4441-A659-67C6C57E02B5}"/>
                  </a:ext>
                </a:extLst>
              </p:cNvPr>
              <p:cNvSpPr txBox="1">
                <a:spLocks noChangeArrowheads="1"/>
              </p:cNvSpPr>
              <p:nvPr/>
            </p:nvSpPr>
            <p:spPr bwMode="auto">
              <a:xfrm rot="17364899" flipV="1">
                <a:off x="6471" y="2491"/>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13" name="Text Box 709">
                <a:extLst>
                  <a:ext uri="{FF2B5EF4-FFF2-40B4-BE49-F238E27FC236}">
                    <a16:creationId xmlns:a16="http://schemas.microsoft.com/office/drawing/2014/main" id="{8878E50D-531D-423A-948C-C9597C97FFA0}"/>
                  </a:ext>
                </a:extLst>
              </p:cNvPr>
              <p:cNvSpPr txBox="1">
                <a:spLocks noChangeArrowheads="1"/>
              </p:cNvSpPr>
              <p:nvPr/>
            </p:nvSpPr>
            <p:spPr bwMode="auto">
              <a:xfrm rot="17364899" flipV="1">
                <a:off x="6490" y="2574"/>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714" name="Text Box 710">
                <a:extLst>
                  <a:ext uri="{FF2B5EF4-FFF2-40B4-BE49-F238E27FC236}">
                    <a16:creationId xmlns:a16="http://schemas.microsoft.com/office/drawing/2014/main" id="{B0DA0713-DB96-47E3-81A3-71C5D21428E0}"/>
                  </a:ext>
                </a:extLst>
              </p:cNvPr>
              <p:cNvSpPr txBox="1">
                <a:spLocks noChangeArrowheads="1"/>
              </p:cNvSpPr>
              <p:nvPr/>
            </p:nvSpPr>
            <p:spPr bwMode="auto">
              <a:xfrm rot="17364899" flipV="1">
                <a:off x="6496" y="2578"/>
                <a:ext cx="22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grpSp>
        <p:grpSp>
          <p:nvGrpSpPr>
            <p:cNvPr id="36314" name="Group 934">
              <a:extLst>
                <a:ext uri="{FF2B5EF4-FFF2-40B4-BE49-F238E27FC236}">
                  <a16:creationId xmlns:a16="http://schemas.microsoft.com/office/drawing/2014/main" id="{902940E4-63D4-413E-9720-926D8DA58E68}"/>
                </a:ext>
              </a:extLst>
            </p:cNvPr>
            <p:cNvGrpSpPr>
              <a:grpSpLocks/>
            </p:cNvGrpSpPr>
            <p:nvPr/>
          </p:nvGrpSpPr>
          <p:grpSpPr bwMode="auto">
            <a:xfrm>
              <a:off x="6870951" y="4319029"/>
              <a:ext cx="1614118" cy="1527807"/>
              <a:chOff x="6231" y="2360"/>
              <a:chExt cx="1326" cy="1357"/>
            </a:xfrm>
          </p:grpSpPr>
          <p:sp>
            <p:nvSpPr>
              <p:cNvPr id="36372" name="Text Box 713">
                <a:extLst>
                  <a:ext uri="{FF2B5EF4-FFF2-40B4-BE49-F238E27FC236}">
                    <a16:creationId xmlns:a16="http://schemas.microsoft.com/office/drawing/2014/main" id="{310B90A3-23C7-4613-B968-2C92AC9DC654}"/>
                  </a:ext>
                </a:extLst>
              </p:cNvPr>
              <p:cNvSpPr txBox="1">
                <a:spLocks noChangeArrowheads="1"/>
              </p:cNvSpPr>
              <p:nvPr/>
            </p:nvSpPr>
            <p:spPr bwMode="auto">
              <a:xfrm rot="14890054" flipV="1">
                <a:off x="6781" y="238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73" name="Text Box 714">
                <a:extLst>
                  <a:ext uri="{FF2B5EF4-FFF2-40B4-BE49-F238E27FC236}">
                    <a16:creationId xmlns:a16="http://schemas.microsoft.com/office/drawing/2014/main" id="{2CDE8757-D900-4D65-921E-4A6266E5FB3D}"/>
                  </a:ext>
                </a:extLst>
              </p:cNvPr>
              <p:cNvSpPr txBox="1">
                <a:spLocks noChangeArrowheads="1"/>
              </p:cNvSpPr>
              <p:nvPr/>
            </p:nvSpPr>
            <p:spPr bwMode="auto">
              <a:xfrm rot="14890054" flipV="1">
                <a:off x="6542" y="243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74" name="Text Box 715">
                <a:extLst>
                  <a:ext uri="{FF2B5EF4-FFF2-40B4-BE49-F238E27FC236}">
                    <a16:creationId xmlns:a16="http://schemas.microsoft.com/office/drawing/2014/main" id="{52070D8D-849D-4B23-ADD7-C7C7E3F0D0F4}"/>
                  </a:ext>
                </a:extLst>
              </p:cNvPr>
              <p:cNvSpPr txBox="1">
                <a:spLocks noChangeArrowheads="1"/>
              </p:cNvSpPr>
              <p:nvPr/>
            </p:nvSpPr>
            <p:spPr bwMode="auto">
              <a:xfrm rot="14890054" flipV="1">
                <a:off x="6543" y="264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75" name="Text Box 716">
                <a:extLst>
                  <a:ext uri="{FF2B5EF4-FFF2-40B4-BE49-F238E27FC236}">
                    <a16:creationId xmlns:a16="http://schemas.microsoft.com/office/drawing/2014/main" id="{0C5F3AE3-D01D-4BCF-8F47-7FF178CE1DF4}"/>
                  </a:ext>
                </a:extLst>
              </p:cNvPr>
              <p:cNvSpPr txBox="1">
                <a:spLocks noChangeArrowheads="1"/>
              </p:cNvSpPr>
              <p:nvPr/>
            </p:nvSpPr>
            <p:spPr bwMode="auto">
              <a:xfrm rot="14890054" flipV="1">
                <a:off x="6709" y="241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76" name="Text Box 717">
                <a:extLst>
                  <a:ext uri="{FF2B5EF4-FFF2-40B4-BE49-F238E27FC236}">
                    <a16:creationId xmlns:a16="http://schemas.microsoft.com/office/drawing/2014/main" id="{64147895-9B2E-4AD9-BFA2-D3A80A1BE4E6}"/>
                  </a:ext>
                </a:extLst>
              </p:cNvPr>
              <p:cNvSpPr txBox="1">
                <a:spLocks noChangeArrowheads="1"/>
              </p:cNvSpPr>
              <p:nvPr/>
            </p:nvSpPr>
            <p:spPr bwMode="auto">
              <a:xfrm rot="14890054" flipV="1">
                <a:off x="6446" y="250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77" name="Text Box 718">
                <a:extLst>
                  <a:ext uri="{FF2B5EF4-FFF2-40B4-BE49-F238E27FC236}">
                    <a16:creationId xmlns:a16="http://schemas.microsoft.com/office/drawing/2014/main" id="{96A0ADFD-CDF2-4F12-9DD9-9CF1BC9D6F6F}"/>
                  </a:ext>
                </a:extLst>
              </p:cNvPr>
              <p:cNvSpPr txBox="1">
                <a:spLocks noChangeArrowheads="1"/>
              </p:cNvSpPr>
              <p:nvPr/>
            </p:nvSpPr>
            <p:spPr bwMode="auto">
              <a:xfrm rot="14890054" flipV="1">
                <a:off x="6592" y="268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78" name="Text Box 719">
                <a:extLst>
                  <a:ext uri="{FF2B5EF4-FFF2-40B4-BE49-F238E27FC236}">
                    <a16:creationId xmlns:a16="http://schemas.microsoft.com/office/drawing/2014/main" id="{F9054125-883F-4C0B-8DDE-F3D659793894}"/>
                  </a:ext>
                </a:extLst>
              </p:cNvPr>
              <p:cNvSpPr txBox="1">
                <a:spLocks noChangeArrowheads="1"/>
              </p:cNvSpPr>
              <p:nvPr/>
            </p:nvSpPr>
            <p:spPr bwMode="auto">
              <a:xfrm rot="14890054" flipV="1">
                <a:off x="6641" y="274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79" name="Text Box 720">
                <a:extLst>
                  <a:ext uri="{FF2B5EF4-FFF2-40B4-BE49-F238E27FC236}">
                    <a16:creationId xmlns:a16="http://schemas.microsoft.com/office/drawing/2014/main" id="{786AC967-EEDE-447E-BE8D-8DE0EA3AB7CA}"/>
                  </a:ext>
                </a:extLst>
              </p:cNvPr>
              <p:cNvSpPr txBox="1">
                <a:spLocks noChangeArrowheads="1"/>
              </p:cNvSpPr>
              <p:nvPr/>
            </p:nvSpPr>
            <p:spPr bwMode="auto">
              <a:xfrm rot="14890054" flipV="1">
                <a:off x="6474" y="305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0" name="Text Box 721">
                <a:extLst>
                  <a:ext uri="{FF2B5EF4-FFF2-40B4-BE49-F238E27FC236}">
                    <a16:creationId xmlns:a16="http://schemas.microsoft.com/office/drawing/2014/main" id="{CB51F055-C2E4-4359-A8D7-832D49C56F07}"/>
                  </a:ext>
                </a:extLst>
              </p:cNvPr>
              <p:cNvSpPr txBox="1">
                <a:spLocks noChangeArrowheads="1"/>
              </p:cNvSpPr>
              <p:nvPr/>
            </p:nvSpPr>
            <p:spPr bwMode="auto">
              <a:xfrm rot="14890054" flipV="1">
                <a:off x="6592" y="259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1" name="Text Box 722">
                <a:extLst>
                  <a:ext uri="{FF2B5EF4-FFF2-40B4-BE49-F238E27FC236}">
                    <a16:creationId xmlns:a16="http://schemas.microsoft.com/office/drawing/2014/main" id="{7E45BFDD-D203-4101-A0A9-3C21C50B77DF}"/>
                  </a:ext>
                </a:extLst>
              </p:cNvPr>
              <p:cNvSpPr txBox="1">
                <a:spLocks noChangeArrowheads="1"/>
              </p:cNvSpPr>
              <p:nvPr/>
            </p:nvSpPr>
            <p:spPr bwMode="auto">
              <a:xfrm rot="14890054" flipV="1">
                <a:off x="6688" y="286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2" name="Text Box 723">
                <a:extLst>
                  <a:ext uri="{FF2B5EF4-FFF2-40B4-BE49-F238E27FC236}">
                    <a16:creationId xmlns:a16="http://schemas.microsoft.com/office/drawing/2014/main" id="{507CAA1B-88F5-4B43-8463-0F768B5A79DC}"/>
                  </a:ext>
                </a:extLst>
              </p:cNvPr>
              <p:cNvSpPr txBox="1">
                <a:spLocks noChangeArrowheads="1"/>
              </p:cNvSpPr>
              <p:nvPr/>
            </p:nvSpPr>
            <p:spPr bwMode="auto">
              <a:xfrm rot="14890054" flipV="1">
                <a:off x="6688" y="275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3" name="Text Box 724">
                <a:extLst>
                  <a:ext uri="{FF2B5EF4-FFF2-40B4-BE49-F238E27FC236}">
                    <a16:creationId xmlns:a16="http://schemas.microsoft.com/office/drawing/2014/main" id="{101B55C2-D10F-40C3-9611-A86A59B62F11}"/>
                  </a:ext>
                </a:extLst>
              </p:cNvPr>
              <p:cNvSpPr txBox="1">
                <a:spLocks noChangeArrowheads="1"/>
              </p:cNvSpPr>
              <p:nvPr/>
            </p:nvSpPr>
            <p:spPr bwMode="auto">
              <a:xfrm rot="14890054" flipV="1">
                <a:off x="6641" y="267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4" name="Text Box 725">
                <a:extLst>
                  <a:ext uri="{FF2B5EF4-FFF2-40B4-BE49-F238E27FC236}">
                    <a16:creationId xmlns:a16="http://schemas.microsoft.com/office/drawing/2014/main" id="{BFC47F00-A6F6-48B0-8B3F-1BC4A0706EFE}"/>
                  </a:ext>
                </a:extLst>
              </p:cNvPr>
              <p:cNvSpPr txBox="1">
                <a:spLocks noChangeArrowheads="1"/>
              </p:cNvSpPr>
              <p:nvPr/>
            </p:nvSpPr>
            <p:spPr bwMode="auto">
              <a:xfrm rot="14890054" flipV="1">
                <a:off x="6544" y="314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5" name="Text Box 726">
                <a:extLst>
                  <a:ext uri="{FF2B5EF4-FFF2-40B4-BE49-F238E27FC236}">
                    <a16:creationId xmlns:a16="http://schemas.microsoft.com/office/drawing/2014/main" id="{DF50EB63-CCFD-45D2-953A-DFE30B8E8B5E}"/>
                  </a:ext>
                </a:extLst>
              </p:cNvPr>
              <p:cNvSpPr txBox="1">
                <a:spLocks noChangeArrowheads="1"/>
              </p:cNvSpPr>
              <p:nvPr/>
            </p:nvSpPr>
            <p:spPr bwMode="auto">
              <a:xfrm rot="14890054" flipV="1">
                <a:off x="6512" y="307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6" name="Text Box 727">
                <a:extLst>
                  <a:ext uri="{FF2B5EF4-FFF2-40B4-BE49-F238E27FC236}">
                    <a16:creationId xmlns:a16="http://schemas.microsoft.com/office/drawing/2014/main" id="{79D3B47E-8156-45B3-A5E0-F42078388468}"/>
                  </a:ext>
                </a:extLst>
              </p:cNvPr>
              <p:cNvSpPr txBox="1">
                <a:spLocks noChangeArrowheads="1"/>
              </p:cNvSpPr>
              <p:nvPr/>
            </p:nvSpPr>
            <p:spPr bwMode="auto">
              <a:xfrm rot="14890054" flipV="1">
                <a:off x="6568" y="280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7" name="Text Box 728">
                <a:extLst>
                  <a:ext uri="{FF2B5EF4-FFF2-40B4-BE49-F238E27FC236}">
                    <a16:creationId xmlns:a16="http://schemas.microsoft.com/office/drawing/2014/main" id="{233CAEFD-6972-4342-8D6F-EE7E116FF337}"/>
                  </a:ext>
                </a:extLst>
              </p:cNvPr>
              <p:cNvSpPr txBox="1">
                <a:spLocks noChangeArrowheads="1"/>
              </p:cNvSpPr>
              <p:nvPr/>
            </p:nvSpPr>
            <p:spPr bwMode="auto">
              <a:xfrm rot="14890054" flipV="1">
                <a:off x="6641" y="279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8" name="Text Box 729">
                <a:extLst>
                  <a:ext uri="{FF2B5EF4-FFF2-40B4-BE49-F238E27FC236}">
                    <a16:creationId xmlns:a16="http://schemas.microsoft.com/office/drawing/2014/main" id="{D61DAAFA-2513-437A-8BD2-0CD8F8CD7F4F}"/>
                  </a:ext>
                </a:extLst>
              </p:cNvPr>
              <p:cNvSpPr txBox="1">
                <a:spLocks noChangeArrowheads="1"/>
              </p:cNvSpPr>
              <p:nvPr/>
            </p:nvSpPr>
            <p:spPr bwMode="auto">
              <a:xfrm rot="14890054" flipV="1">
                <a:off x="7005" y="318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89" name="Text Box 730">
                <a:extLst>
                  <a:ext uri="{FF2B5EF4-FFF2-40B4-BE49-F238E27FC236}">
                    <a16:creationId xmlns:a16="http://schemas.microsoft.com/office/drawing/2014/main" id="{0A84F19B-B7A3-4A04-B2BE-857ED6AA8673}"/>
                  </a:ext>
                </a:extLst>
              </p:cNvPr>
              <p:cNvSpPr txBox="1">
                <a:spLocks noChangeArrowheads="1"/>
              </p:cNvSpPr>
              <p:nvPr/>
            </p:nvSpPr>
            <p:spPr bwMode="auto">
              <a:xfrm rot="14890054" flipV="1">
                <a:off x="6878" y="313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0" name="Text Box 731">
                <a:extLst>
                  <a:ext uri="{FF2B5EF4-FFF2-40B4-BE49-F238E27FC236}">
                    <a16:creationId xmlns:a16="http://schemas.microsoft.com/office/drawing/2014/main" id="{7EE4EAA5-9B77-4B9E-BF86-E342FE23A0B6}"/>
                  </a:ext>
                </a:extLst>
              </p:cNvPr>
              <p:cNvSpPr txBox="1">
                <a:spLocks noChangeArrowheads="1"/>
              </p:cNvSpPr>
              <p:nvPr/>
            </p:nvSpPr>
            <p:spPr bwMode="auto">
              <a:xfrm rot="14890054" flipV="1">
                <a:off x="6757" y="327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1" name="Text Box 732">
                <a:extLst>
                  <a:ext uri="{FF2B5EF4-FFF2-40B4-BE49-F238E27FC236}">
                    <a16:creationId xmlns:a16="http://schemas.microsoft.com/office/drawing/2014/main" id="{E54095BB-9FAD-4F67-B67A-665F61C44452}"/>
                  </a:ext>
                </a:extLst>
              </p:cNvPr>
              <p:cNvSpPr txBox="1">
                <a:spLocks noChangeArrowheads="1"/>
              </p:cNvSpPr>
              <p:nvPr/>
            </p:nvSpPr>
            <p:spPr bwMode="auto">
              <a:xfrm rot="14890054" flipV="1">
                <a:off x="6790" y="336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2" name="Text Box 733">
                <a:extLst>
                  <a:ext uri="{FF2B5EF4-FFF2-40B4-BE49-F238E27FC236}">
                    <a16:creationId xmlns:a16="http://schemas.microsoft.com/office/drawing/2014/main" id="{A6663780-7874-4954-8209-0A169CE0E118}"/>
                  </a:ext>
                </a:extLst>
              </p:cNvPr>
              <p:cNvSpPr txBox="1">
                <a:spLocks noChangeArrowheads="1"/>
              </p:cNvSpPr>
              <p:nvPr/>
            </p:nvSpPr>
            <p:spPr bwMode="auto">
              <a:xfrm rot="14890054" flipV="1">
                <a:off x="6846" y="336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3" name="Text Box 734">
                <a:extLst>
                  <a:ext uri="{FF2B5EF4-FFF2-40B4-BE49-F238E27FC236}">
                    <a16:creationId xmlns:a16="http://schemas.microsoft.com/office/drawing/2014/main" id="{CD6FE2A3-C323-4537-A109-91A521DC06F8}"/>
                  </a:ext>
                </a:extLst>
              </p:cNvPr>
              <p:cNvSpPr txBox="1">
                <a:spLocks noChangeArrowheads="1"/>
              </p:cNvSpPr>
              <p:nvPr/>
            </p:nvSpPr>
            <p:spPr bwMode="auto">
              <a:xfrm rot="14890054" flipV="1">
                <a:off x="6894" y="336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4" name="Text Box 735">
                <a:extLst>
                  <a:ext uri="{FF2B5EF4-FFF2-40B4-BE49-F238E27FC236}">
                    <a16:creationId xmlns:a16="http://schemas.microsoft.com/office/drawing/2014/main" id="{A80F62DE-706C-4776-888E-6106CC39573B}"/>
                  </a:ext>
                </a:extLst>
              </p:cNvPr>
              <p:cNvSpPr txBox="1">
                <a:spLocks noChangeArrowheads="1"/>
              </p:cNvSpPr>
              <p:nvPr/>
            </p:nvSpPr>
            <p:spPr bwMode="auto">
              <a:xfrm rot="14890054" flipV="1">
                <a:off x="6799" y="338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5" name="Text Box 736">
                <a:extLst>
                  <a:ext uri="{FF2B5EF4-FFF2-40B4-BE49-F238E27FC236}">
                    <a16:creationId xmlns:a16="http://schemas.microsoft.com/office/drawing/2014/main" id="{4FB75153-A60A-4192-8498-8F256FCD29E6}"/>
                  </a:ext>
                </a:extLst>
              </p:cNvPr>
              <p:cNvSpPr txBox="1">
                <a:spLocks noChangeArrowheads="1"/>
              </p:cNvSpPr>
              <p:nvPr/>
            </p:nvSpPr>
            <p:spPr bwMode="auto">
              <a:xfrm rot="14890054" flipV="1">
                <a:off x="6737" y="335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6" name="Text Box 737">
                <a:extLst>
                  <a:ext uri="{FF2B5EF4-FFF2-40B4-BE49-F238E27FC236}">
                    <a16:creationId xmlns:a16="http://schemas.microsoft.com/office/drawing/2014/main" id="{6EA79250-1291-4478-8C4A-ED614AE37703}"/>
                  </a:ext>
                </a:extLst>
              </p:cNvPr>
              <p:cNvSpPr txBox="1">
                <a:spLocks noChangeArrowheads="1"/>
              </p:cNvSpPr>
              <p:nvPr/>
            </p:nvSpPr>
            <p:spPr bwMode="auto">
              <a:xfrm rot="14890054" flipV="1">
                <a:off x="6680" y="333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7" name="Text Box 738">
                <a:extLst>
                  <a:ext uri="{FF2B5EF4-FFF2-40B4-BE49-F238E27FC236}">
                    <a16:creationId xmlns:a16="http://schemas.microsoft.com/office/drawing/2014/main" id="{706FFB70-0243-49F8-B59F-7EB2A16110C9}"/>
                  </a:ext>
                </a:extLst>
              </p:cNvPr>
              <p:cNvSpPr txBox="1">
                <a:spLocks noChangeArrowheads="1"/>
              </p:cNvSpPr>
              <p:nvPr/>
            </p:nvSpPr>
            <p:spPr bwMode="auto">
              <a:xfrm rot="14890054" flipV="1">
                <a:off x="6696" y="326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8" name="Text Box 739">
                <a:extLst>
                  <a:ext uri="{FF2B5EF4-FFF2-40B4-BE49-F238E27FC236}">
                    <a16:creationId xmlns:a16="http://schemas.microsoft.com/office/drawing/2014/main" id="{00A80E8E-BFA1-48AE-9CC0-0FA8646BBB1D}"/>
                  </a:ext>
                </a:extLst>
              </p:cNvPr>
              <p:cNvSpPr txBox="1">
                <a:spLocks noChangeArrowheads="1"/>
              </p:cNvSpPr>
              <p:nvPr/>
            </p:nvSpPr>
            <p:spPr bwMode="auto">
              <a:xfrm rot="14890054" flipV="1">
                <a:off x="6710" y="321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399" name="Text Box 740">
                <a:extLst>
                  <a:ext uri="{FF2B5EF4-FFF2-40B4-BE49-F238E27FC236}">
                    <a16:creationId xmlns:a16="http://schemas.microsoft.com/office/drawing/2014/main" id="{EE06C573-C505-4916-805E-99E71F8B9457}"/>
                  </a:ext>
                </a:extLst>
              </p:cNvPr>
              <p:cNvSpPr txBox="1">
                <a:spLocks noChangeArrowheads="1"/>
              </p:cNvSpPr>
              <p:nvPr/>
            </p:nvSpPr>
            <p:spPr bwMode="auto">
              <a:xfrm rot="14890054" flipV="1">
                <a:off x="6672" y="320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0" name="Text Box 741">
                <a:extLst>
                  <a:ext uri="{FF2B5EF4-FFF2-40B4-BE49-F238E27FC236}">
                    <a16:creationId xmlns:a16="http://schemas.microsoft.com/office/drawing/2014/main" id="{9312FD07-BD75-47DE-BC00-7484359EFBC8}"/>
                  </a:ext>
                </a:extLst>
              </p:cNvPr>
              <p:cNvSpPr txBox="1">
                <a:spLocks noChangeArrowheads="1"/>
              </p:cNvSpPr>
              <p:nvPr/>
            </p:nvSpPr>
            <p:spPr bwMode="auto">
              <a:xfrm rot="14890054" flipV="1">
                <a:off x="6701" y="314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1" name="Text Box 742">
                <a:extLst>
                  <a:ext uri="{FF2B5EF4-FFF2-40B4-BE49-F238E27FC236}">
                    <a16:creationId xmlns:a16="http://schemas.microsoft.com/office/drawing/2014/main" id="{4FD1CAB4-F718-4936-A7AE-DBF50B3B153F}"/>
                  </a:ext>
                </a:extLst>
              </p:cNvPr>
              <p:cNvSpPr txBox="1">
                <a:spLocks noChangeArrowheads="1"/>
              </p:cNvSpPr>
              <p:nvPr/>
            </p:nvSpPr>
            <p:spPr bwMode="auto">
              <a:xfrm rot="14890054" flipV="1">
                <a:off x="6790" y="310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2" name="Text Box 743">
                <a:extLst>
                  <a:ext uri="{FF2B5EF4-FFF2-40B4-BE49-F238E27FC236}">
                    <a16:creationId xmlns:a16="http://schemas.microsoft.com/office/drawing/2014/main" id="{702DBBD2-56B0-4D38-B384-3A7176F97FEE}"/>
                  </a:ext>
                </a:extLst>
              </p:cNvPr>
              <p:cNvSpPr txBox="1">
                <a:spLocks noChangeArrowheads="1"/>
              </p:cNvSpPr>
              <p:nvPr/>
            </p:nvSpPr>
            <p:spPr bwMode="auto">
              <a:xfrm rot="14890054" flipV="1">
                <a:off x="6943" y="309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3" name="Text Box 744">
                <a:extLst>
                  <a:ext uri="{FF2B5EF4-FFF2-40B4-BE49-F238E27FC236}">
                    <a16:creationId xmlns:a16="http://schemas.microsoft.com/office/drawing/2014/main" id="{02C90188-0A63-432D-B60B-78B40701EBE0}"/>
                  </a:ext>
                </a:extLst>
              </p:cNvPr>
              <p:cNvSpPr txBox="1">
                <a:spLocks noChangeArrowheads="1"/>
              </p:cNvSpPr>
              <p:nvPr/>
            </p:nvSpPr>
            <p:spPr bwMode="auto">
              <a:xfrm rot="14890054" flipV="1">
                <a:off x="6543" y="303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4" name="Text Box 745">
                <a:extLst>
                  <a:ext uri="{FF2B5EF4-FFF2-40B4-BE49-F238E27FC236}">
                    <a16:creationId xmlns:a16="http://schemas.microsoft.com/office/drawing/2014/main" id="{0F0A04FB-3765-40B3-BB81-EDFE2104BF98}"/>
                  </a:ext>
                </a:extLst>
              </p:cNvPr>
              <p:cNvSpPr txBox="1">
                <a:spLocks noChangeArrowheads="1"/>
              </p:cNvSpPr>
              <p:nvPr/>
            </p:nvSpPr>
            <p:spPr bwMode="auto">
              <a:xfrm rot="14890054" flipV="1">
                <a:off x="6640" y="296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5" name="Text Box 746">
                <a:extLst>
                  <a:ext uri="{FF2B5EF4-FFF2-40B4-BE49-F238E27FC236}">
                    <a16:creationId xmlns:a16="http://schemas.microsoft.com/office/drawing/2014/main" id="{54283B8C-30E5-4B10-A008-ED1023229385}"/>
                  </a:ext>
                </a:extLst>
              </p:cNvPr>
              <p:cNvSpPr txBox="1">
                <a:spLocks noChangeArrowheads="1"/>
              </p:cNvSpPr>
              <p:nvPr/>
            </p:nvSpPr>
            <p:spPr bwMode="auto">
              <a:xfrm rot="14890054" flipV="1">
                <a:off x="6640" y="281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6" name="Text Box 747">
                <a:extLst>
                  <a:ext uri="{FF2B5EF4-FFF2-40B4-BE49-F238E27FC236}">
                    <a16:creationId xmlns:a16="http://schemas.microsoft.com/office/drawing/2014/main" id="{FA855FA5-F0F1-4AB0-8D0B-68B80BA281B3}"/>
                  </a:ext>
                </a:extLst>
              </p:cNvPr>
              <p:cNvSpPr txBox="1">
                <a:spLocks noChangeArrowheads="1"/>
              </p:cNvSpPr>
              <p:nvPr/>
            </p:nvSpPr>
            <p:spPr bwMode="auto">
              <a:xfrm rot="14890054" flipV="1">
                <a:off x="6831" y="290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7" name="Text Box 748">
                <a:extLst>
                  <a:ext uri="{FF2B5EF4-FFF2-40B4-BE49-F238E27FC236}">
                    <a16:creationId xmlns:a16="http://schemas.microsoft.com/office/drawing/2014/main" id="{D2990C80-157D-48D0-B4F9-E5BEC2005214}"/>
                  </a:ext>
                </a:extLst>
              </p:cNvPr>
              <p:cNvSpPr txBox="1">
                <a:spLocks noChangeArrowheads="1"/>
              </p:cNvSpPr>
              <p:nvPr/>
            </p:nvSpPr>
            <p:spPr bwMode="auto">
              <a:xfrm rot="14890054" flipV="1">
                <a:off x="6766" y="230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8" name="Text Box 749">
                <a:extLst>
                  <a:ext uri="{FF2B5EF4-FFF2-40B4-BE49-F238E27FC236}">
                    <a16:creationId xmlns:a16="http://schemas.microsoft.com/office/drawing/2014/main" id="{BEFC283C-4BAF-44EA-826F-9DB6A184183A}"/>
                  </a:ext>
                </a:extLst>
              </p:cNvPr>
              <p:cNvSpPr txBox="1">
                <a:spLocks noChangeArrowheads="1"/>
              </p:cNvSpPr>
              <p:nvPr/>
            </p:nvSpPr>
            <p:spPr bwMode="auto">
              <a:xfrm rot="14890054" flipV="1">
                <a:off x="6671" y="232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09" name="Text Box 750">
                <a:extLst>
                  <a:ext uri="{FF2B5EF4-FFF2-40B4-BE49-F238E27FC236}">
                    <a16:creationId xmlns:a16="http://schemas.microsoft.com/office/drawing/2014/main" id="{94FFD257-AC02-4ED3-9ED4-0BE5F218B4C2}"/>
                  </a:ext>
                </a:extLst>
              </p:cNvPr>
              <p:cNvSpPr txBox="1">
                <a:spLocks noChangeArrowheads="1"/>
              </p:cNvSpPr>
              <p:nvPr/>
            </p:nvSpPr>
            <p:spPr bwMode="auto">
              <a:xfrm rot="14890054" flipV="1">
                <a:off x="6542" y="258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0" name="Text Box 751">
                <a:extLst>
                  <a:ext uri="{FF2B5EF4-FFF2-40B4-BE49-F238E27FC236}">
                    <a16:creationId xmlns:a16="http://schemas.microsoft.com/office/drawing/2014/main" id="{9D9344B3-5E8F-4CBB-8B65-DE5D95E40BE4}"/>
                  </a:ext>
                </a:extLst>
              </p:cNvPr>
              <p:cNvSpPr txBox="1">
                <a:spLocks noChangeArrowheads="1"/>
              </p:cNvSpPr>
              <p:nvPr/>
            </p:nvSpPr>
            <p:spPr bwMode="auto">
              <a:xfrm rot="14890054" flipV="1">
                <a:off x="6727" y="333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1" name="Text Box 752">
                <a:extLst>
                  <a:ext uri="{FF2B5EF4-FFF2-40B4-BE49-F238E27FC236}">
                    <a16:creationId xmlns:a16="http://schemas.microsoft.com/office/drawing/2014/main" id="{D4A5F4FB-B288-4E40-BAAA-3766E9133C80}"/>
                  </a:ext>
                </a:extLst>
              </p:cNvPr>
              <p:cNvSpPr txBox="1">
                <a:spLocks noChangeArrowheads="1"/>
              </p:cNvSpPr>
              <p:nvPr/>
            </p:nvSpPr>
            <p:spPr bwMode="auto">
              <a:xfrm rot="14890054" flipV="1">
                <a:off x="6736" y="307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2" name="Text Box 753">
                <a:extLst>
                  <a:ext uri="{FF2B5EF4-FFF2-40B4-BE49-F238E27FC236}">
                    <a16:creationId xmlns:a16="http://schemas.microsoft.com/office/drawing/2014/main" id="{1C0E09CD-9A5D-4A71-A263-CE561A671FAF}"/>
                  </a:ext>
                </a:extLst>
              </p:cNvPr>
              <p:cNvSpPr txBox="1">
                <a:spLocks noChangeArrowheads="1"/>
              </p:cNvSpPr>
              <p:nvPr/>
            </p:nvSpPr>
            <p:spPr bwMode="auto">
              <a:xfrm rot="14890054" flipV="1">
                <a:off x="6878" y="329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3" name="Text Box 754">
                <a:extLst>
                  <a:ext uri="{FF2B5EF4-FFF2-40B4-BE49-F238E27FC236}">
                    <a16:creationId xmlns:a16="http://schemas.microsoft.com/office/drawing/2014/main" id="{55390E02-B5BC-4E7B-BD6D-1E36D514E09C}"/>
                  </a:ext>
                </a:extLst>
              </p:cNvPr>
              <p:cNvSpPr txBox="1">
                <a:spLocks noChangeArrowheads="1"/>
              </p:cNvSpPr>
              <p:nvPr/>
            </p:nvSpPr>
            <p:spPr bwMode="auto">
              <a:xfrm rot="14890054" flipV="1">
                <a:off x="6964" y="342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4" name="Text Box 755">
                <a:extLst>
                  <a:ext uri="{FF2B5EF4-FFF2-40B4-BE49-F238E27FC236}">
                    <a16:creationId xmlns:a16="http://schemas.microsoft.com/office/drawing/2014/main" id="{352793D4-AB96-45F9-8B02-3216562EA2B1}"/>
                  </a:ext>
                </a:extLst>
              </p:cNvPr>
              <p:cNvSpPr txBox="1">
                <a:spLocks noChangeArrowheads="1"/>
              </p:cNvSpPr>
              <p:nvPr/>
            </p:nvSpPr>
            <p:spPr bwMode="auto">
              <a:xfrm rot="14890054" flipV="1">
                <a:off x="7043" y="335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5" name="Text Box 756">
                <a:extLst>
                  <a:ext uri="{FF2B5EF4-FFF2-40B4-BE49-F238E27FC236}">
                    <a16:creationId xmlns:a16="http://schemas.microsoft.com/office/drawing/2014/main" id="{C92152A8-71E5-4EDC-A4B1-4027889408FA}"/>
                  </a:ext>
                </a:extLst>
              </p:cNvPr>
              <p:cNvSpPr txBox="1">
                <a:spLocks noChangeArrowheads="1"/>
              </p:cNvSpPr>
              <p:nvPr/>
            </p:nvSpPr>
            <p:spPr bwMode="auto">
              <a:xfrm rot="14890054" flipV="1">
                <a:off x="6534" y="325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6" name="Text Box 757">
                <a:extLst>
                  <a:ext uri="{FF2B5EF4-FFF2-40B4-BE49-F238E27FC236}">
                    <a16:creationId xmlns:a16="http://schemas.microsoft.com/office/drawing/2014/main" id="{77AAF363-90FF-4614-B9DB-72128B6E464E}"/>
                  </a:ext>
                </a:extLst>
              </p:cNvPr>
              <p:cNvSpPr txBox="1">
                <a:spLocks noChangeArrowheads="1"/>
              </p:cNvSpPr>
              <p:nvPr/>
            </p:nvSpPr>
            <p:spPr bwMode="auto">
              <a:xfrm rot="14890054" flipV="1">
                <a:off x="6671" y="302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7" name="Text Box 758">
                <a:extLst>
                  <a:ext uri="{FF2B5EF4-FFF2-40B4-BE49-F238E27FC236}">
                    <a16:creationId xmlns:a16="http://schemas.microsoft.com/office/drawing/2014/main" id="{CA7BC63F-45ED-4E32-80DF-2267A9F93617}"/>
                  </a:ext>
                </a:extLst>
              </p:cNvPr>
              <p:cNvSpPr txBox="1">
                <a:spLocks noChangeArrowheads="1"/>
              </p:cNvSpPr>
              <p:nvPr/>
            </p:nvSpPr>
            <p:spPr bwMode="auto">
              <a:xfrm rot="14890054" flipV="1">
                <a:off x="6920" y="310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8" name="Text Box 759">
                <a:extLst>
                  <a:ext uri="{FF2B5EF4-FFF2-40B4-BE49-F238E27FC236}">
                    <a16:creationId xmlns:a16="http://schemas.microsoft.com/office/drawing/2014/main" id="{5E8EFDE9-BBD0-4609-B822-EE6CB73AFB63}"/>
                  </a:ext>
                </a:extLst>
              </p:cNvPr>
              <p:cNvSpPr txBox="1">
                <a:spLocks noChangeArrowheads="1"/>
              </p:cNvSpPr>
              <p:nvPr/>
            </p:nvSpPr>
            <p:spPr bwMode="auto">
              <a:xfrm rot="14890054" flipV="1">
                <a:off x="6958" y="319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19" name="Text Box 760">
                <a:extLst>
                  <a:ext uri="{FF2B5EF4-FFF2-40B4-BE49-F238E27FC236}">
                    <a16:creationId xmlns:a16="http://schemas.microsoft.com/office/drawing/2014/main" id="{AC484F0F-7B2A-42F5-8AE4-264CCC2CAC99}"/>
                  </a:ext>
                </a:extLst>
              </p:cNvPr>
              <p:cNvSpPr txBox="1">
                <a:spLocks noChangeArrowheads="1"/>
              </p:cNvSpPr>
              <p:nvPr/>
            </p:nvSpPr>
            <p:spPr bwMode="auto">
              <a:xfrm rot="14890054" flipV="1">
                <a:off x="7008" y="319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0" name="Text Box 761">
                <a:extLst>
                  <a:ext uri="{FF2B5EF4-FFF2-40B4-BE49-F238E27FC236}">
                    <a16:creationId xmlns:a16="http://schemas.microsoft.com/office/drawing/2014/main" id="{8FC61C58-112B-4193-AD54-6AC7AEE117C4}"/>
                  </a:ext>
                </a:extLst>
              </p:cNvPr>
              <p:cNvSpPr txBox="1">
                <a:spLocks noChangeArrowheads="1"/>
              </p:cNvSpPr>
              <p:nvPr/>
            </p:nvSpPr>
            <p:spPr bwMode="auto">
              <a:xfrm rot="14890054" flipV="1">
                <a:off x="6483" y="319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1" name="Text Box 762">
                <a:extLst>
                  <a:ext uri="{FF2B5EF4-FFF2-40B4-BE49-F238E27FC236}">
                    <a16:creationId xmlns:a16="http://schemas.microsoft.com/office/drawing/2014/main" id="{E6F73281-AA24-49D0-9874-6420B8B810C4}"/>
                  </a:ext>
                </a:extLst>
              </p:cNvPr>
              <p:cNvSpPr txBox="1">
                <a:spLocks noChangeArrowheads="1"/>
              </p:cNvSpPr>
              <p:nvPr/>
            </p:nvSpPr>
            <p:spPr bwMode="auto">
              <a:xfrm rot="14890054" flipV="1">
                <a:off x="6964" y="321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2" name="Text Box 763">
                <a:extLst>
                  <a:ext uri="{FF2B5EF4-FFF2-40B4-BE49-F238E27FC236}">
                    <a16:creationId xmlns:a16="http://schemas.microsoft.com/office/drawing/2014/main" id="{B582D1E2-DFCC-4584-96EB-C49A5A0BDCBA}"/>
                  </a:ext>
                </a:extLst>
              </p:cNvPr>
              <p:cNvSpPr txBox="1">
                <a:spLocks noChangeArrowheads="1"/>
              </p:cNvSpPr>
              <p:nvPr/>
            </p:nvSpPr>
            <p:spPr bwMode="auto">
              <a:xfrm rot="14890054" flipV="1">
                <a:off x="6901" y="318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3" name="Text Box 764">
                <a:extLst>
                  <a:ext uri="{FF2B5EF4-FFF2-40B4-BE49-F238E27FC236}">
                    <a16:creationId xmlns:a16="http://schemas.microsoft.com/office/drawing/2014/main" id="{25CA7C1A-1861-4528-A95B-9673A247961B}"/>
                  </a:ext>
                </a:extLst>
              </p:cNvPr>
              <p:cNvSpPr txBox="1">
                <a:spLocks noChangeArrowheads="1"/>
              </p:cNvSpPr>
              <p:nvPr/>
            </p:nvSpPr>
            <p:spPr bwMode="auto">
              <a:xfrm rot="14890054" flipV="1">
                <a:off x="6846" y="315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4" name="Text Box 765">
                <a:extLst>
                  <a:ext uri="{FF2B5EF4-FFF2-40B4-BE49-F238E27FC236}">
                    <a16:creationId xmlns:a16="http://schemas.microsoft.com/office/drawing/2014/main" id="{526FF649-F6A8-4BFC-A578-E04324ABD232}"/>
                  </a:ext>
                </a:extLst>
              </p:cNvPr>
              <p:cNvSpPr txBox="1">
                <a:spLocks noChangeArrowheads="1"/>
              </p:cNvSpPr>
              <p:nvPr/>
            </p:nvSpPr>
            <p:spPr bwMode="auto">
              <a:xfrm rot="14890054" flipV="1">
                <a:off x="6592" y="310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5" name="Text Box 766">
                <a:extLst>
                  <a:ext uri="{FF2B5EF4-FFF2-40B4-BE49-F238E27FC236}">
                    <a16:creationId xmlns:a16="http://schemas.microsoft.com/office/drawing/2014/main" id="{515F2DEE-1E7E-4111-B9B9-487EE417A886}"/>
                  </a:ext>
                </a:extLst>
              </p:cNvPr>
              <p:cNvSpPr txBox="1">
                <a:spLocks noChangeArrowheads="1"/>
              </p:cNvSpPr>
              <p:nvPr/>
            </p:nvSpPr>
            <p:spPr bwMode="auto">
              <a:xfrm rot="14890054" flipV="1">
                <a:off x="6890" y="315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6" name="Text Box 767">
                <a:extLst>
                  <a:ext uri="{FF2B5EF4-FFF2-40B4-BE49-F238E27FC236}">
                    <a16:creationId xmlns:a16="http://schemas.microsoft.com/office/drawing/2014/main" id="{937814E1-6AB0-4D39-AFAC-44D6C7693928}"/>
                  </a:ext>
                </a:extLst>
              </p:cNvPr>
              <p:cNvSpPr txBox="1">
                <a:spLocks noChangeArrowheads="1"/>
              </p:cNvSpPr>
              <p:nvPr/>
            </p:nvSpPr>
            <p:spPr bwMode="auto">
              <a:xfrm rot="14890054" flipV="1">
                <a:off x="6945" y="329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7" name="Text Box 768">
                <a:extLst>
                  <a:ext uri="{FF2B5EF4-FFF2-40B4-BE49-F238E27FC236}">
                    <a16:creationId xmlns:a16="http://schemas.microsoft.com/office/drawing/2014/main" id="{55C3675F-6135-4426-A1C0-B199857C01C2}"/>
                  </a:ext>
                </a:extLst>
              </p:cNvPr>
              <p:cNvSpPr txBox="1">
                <a:spLocks noChangeArrowheads="1"/>
              </p:cNvSpPr>
              <p:nvPr/>
            </p:nvSpPr>
            <p:spPr bwMode="auto">
              <a:xfrm rot="14890054" flipV="1">
                <a:off x="6470" y="328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8" name="Text Box 769">
                <a:extLst>
                  <a:ext uri="{FF2B5EF4-FFF2-40B4-BE49-F238E27FC236}">
                    <a16:creationId xmlns:a16="http://schemas.microsoft.com/office/drawing/2014/main" id="{3B890C62-CBC8-4ABD-A8B1-4145E7E66589}"/>
                  </a:ext>
                </a:extLst>
              </p:cNvPr>
              <p:cNvSpPr txBox="1">
                <a:spLocks noChangeArrowheads="1"/>
              </p:cNvSpPr>
              <p:nvPr/>
            </p:nvSpPr>
            <p:spPr bwMode="auto">
              <a:xfrm rot="14890054" flipV="1">
                <a:off x="6559" y="324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29" name="Text Box 770">
                <a:extLst>
                  <a:ext uri="{FF2B5EF4-FFF2-40B4-BE49-F238E27FC236}">
                    <a16:creationId xmlns:a16="http://schemas.microsoft.com/office/drawing/2014/main" id="{FE91F36B-69DC-496D-B231-B5AE8A919FFF}"/>
                  </a:ext>
                </a:extLst>
              </p:cNvPr>
              <p:cNvSpPr txBox="1">
                <a:spLocks noChangeArrowheads="1"/>
              </p:cNvSpPr>
              <p:nvPr/>
            </p:nvSpPr>
            <p:spPr bwMode="auto">
              <a:xfrm rot="14890054" flipV="1">
                <a:off x="6782" y="247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0" name="Text Box 771">
                <a:extLst>
                  <a:ext uri="{FF2B5EF4-FFF2-40B4-BE49-F238E27FC236}">
                    <a16:creationId xmlns:a16="http://schemas.microsoft.com/office/drawing/2014/main" id="{F85F74C2-517E-4E89-B65E-28F93AAAA9E7}"/>
                  </a:ext>
                </a:extLst>
              </p:cNvPr>
              <p:cNvSpPr txBox="1">
                <a:spLocks noChangeArrowheads="1"/>
              </p:cNvSpPr>
              <p:nvPr/>
            </p:nvSpPr>
            <p:spPr bwMode="auto">
              <a:xfrm rot="14890054" flipV="1">
                <a:off x="6591" y="252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1" name="Text Box 772">
                <a:extLst>
                  <a:ext uri="{FF2B5EF4-FFF2-40B4-BE49-F238E27FC236}">
                    <a16:creationId xmlns:a16="http://schemas.microsoft.com/office/drawing/2014/main" id="{F6074315-5A2E-4687-93F8-7ED9CE2BFEA6}"/>
                  </a:ext>
                </a:extLst>
              </p:cNvPr>
              <p:cNvSpPr txBox="1">
                <a:spLocks noChangeArrowheads="1"/>
              </p:cNvSpPr>
              <p:nvPr/>
            </p:nvSpPr>
            <p:spPr bwMode="auto">
              <a:xfrm rot="14890054" flipV="1">
                <a:off x="6737" y="234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2" name="Text Box 773">
                <a:extLst>
                  <a:ext uri="{FF2B5EF4-FFF2-40B4-BE49-F238E27FC236}">
                    <a16:creationId xmlns:a16="http://schemas.microsoft.com/office/drawing/2014/main" id="{B7D035C8-0A49-4F93-AC66-CD7710B59F0E}"/>
                  </a:ext>
                </a:extLst>
              </p:cNvPr>
              <p:cNvSpPr txBox="1">
                <a:spLocks noChangeArrowheads="1"/>
              </p:cNvSpPr>
              <p:nvPr/>
            </p:nvSpPr>
            <p:spPr bwMode="auto">
              <a:xfrm rot="14890054" flipV="1">
                <a:off x="6592" y="228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3" name="Text Box 774">
                <a:extLst>
                  <a:ext uri="{FF2B5EF4-FFF2-40B4-BE49-F238E27FC236}">
                    <a16:creationId xmlns:a16="http://schemas.microsoft.com/office/drawing/2014/main" id="{4800DEBA-CE83-43E2-A2DA-641AD3E44A73}"/>
                  </a:ext>
                </a:extLst>
              </p:cNvPr>
              <p:cNvSpPr txBox="1">
                <a:spLocks noChangeArrowheads="1"/>
              </p:cNvSpPr>
              <p:nvPr/>
            </p:nvSpPr>
            <p:spPr bwMode="auto">
              <a:xfrm rot="14890054" flipV="1">
                <a:off x="6542" y="230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4" name="Text Box 775">
                <a:extLst>
                  <a:ext uri="{FF2B5EF4-FFF2-40B4-BE49-F238E27FC236}">
                    <a16:creationId xmlns:a16="http://schemas.microsoft.com/office/drawing/2014/main" id="{EF324326-845C-4623-9D0D-5FDD6DD2E184}"/>
                  </a:ext>
                </a:extLst>
              </p:cNvPr>
              <p:cNvSpPr txBox="1">
                <a:spLocks noChangeArrowheads="1"/>
              </p:cNvSpPr>
              <p:nvPr/>
            </p:nvSpPr>
            <p:spPr bwMode="auto">
              <a:xfrm rot="14890054" flipV="1">
                <a:off x="6448" y="235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5" name="Text Box 776">
                <a:extLst>
                  <a:ext uri="{FF2B5EF4-FFF2-40B4-BE49-F238E27FC236}">
                    <a16:creationId xmlns:a16="http://schemas.microsoft.com/office/drawing/2014/main" id="{D0F38D82-31AC-4737-AFDF-90627F416A20}"/>
                  </a:ext>
                </a:extLst>
              </p:cNvPr>
              <p:cNvSpPr txBox="1">
                <a:spLocks noChangeArrowheads="1"/>
              </p:cNvSpPr>
              <p:nvPr/>
            </p:nvSpPr>
            <p:spPr bwMode="auto">
              <a:xfrm rot="14890054" flipV="1">
                <a:off x="6398" y="238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6" name="Text Box 777">
                <a:extLst>
                  <a:ext uri="{FF2B5EF4-FFF2-40B4-BE49-F238E27FC236}">
                    <a16:creationId xmlns:a16="http://schemas.microsoft.com/office/drawing/2014/main" id="{F5D244B8-7E9B-4467-9B77-CBDBAE75F403}"/>
                  </a:ext>
                </a:extLst>
              </p:cNvPr>
              <p:cNvSpPr txBox="1">
                <a:spLocks noChangeArrowheads="1"/>
              </p:cNvSpPr>
              <p:nvPr/>
            </p:nvSpPr>
            <p:spPr bwMode="auto">
              <a:xfrm rot="14890054" flipV="1">
                <a:off x="6543" y="253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7" name="Text Box 778">
                <a:extLst>
                  <a:ext uri="{FF2B5EF4-FFF2-40B4-BE49-F238E27FC236}">
                    <a16:creationId xmlns:a16="http://schemas.microsoft.com/office/drawing/2014/main" id="{0C5C0E52-EC05-4328-859A-E032DDFF85F8}"/>
                  </a:ext>
                </a:extLst>
              </p:cNvPr>
              <p:cNvSpPr txBox="1">
                <a:spLocks noChangeArrowheads="1"/>
              </p:cNvSpPr>
              <p:nvPr/>
            </p:nvSpPr>
            <p:spPr bwMode="auto">
              <a:xfrm rot="14890054" flipV="1">
                <a:off x="6448" y="243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8" name="Text Box 779">
                <a:extLst>
                  <a:ext uri="{FF2B5EF4-FFF2-40B4-BE49-F238E27FC236}">
                    <a16:creationId xmlns:a16="http://schemas.microsoft.com/office/drawing/2014/main" id="{2A316A18-87BB-4B88-8DF2-52756AA24BE7}"/>
                  </a:ext>
                </a:extLst>
              </p:cNvPr>
              <p:cNvSpPr txBox="1">
                <a:spLocks noChangeArrowheads="1"/>
              </p:cNvSpPr>
              <p:nvPr/>
            </p:nvSpPr>
            <p:spPr bwMode="auto">
              <a:xfrm rot="14890054" flipV="1">
                <a:off x="6592" y="255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39" name="Text Box 780">
                <a:extLst>
                  <a:ext uri="{FF2B5EF4-FFF2-40B4-BE49-F238E27FC236}">
                    <a16:creationId xmlns:a16="http://schemas.microsoft.com/office/drawing/2014/main" id="{E7F716A3-9AB3-4F5A-93CD-677D7CA36FAE}"/>
                  </a:ext>
                </a:extLst>
              </p:cNvPr>
              <p:cNvSpPr txBox="1">
                <a:spLocks noChangeArrowheads="1"/>
              </p:cNvSpPr>
              <p:nvPr/>
            </p:nvSpPr>
            <p:spPr bwMode="auto">
              <a:xfrm rot="14890054" flipV="1">
                <a:off x="6496" y="263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0" name="Text Box 781">
                <a:extLst>
                  <a:ext uri="{FF2B5EF4-FFF2-40B4-BE49-F238E27FC236}">
                    <a16:creationId xmlns:a16="http://schemas.microsoft.com/office/drawing/2014/main" id="{FC793584-14CE-49B3-906C-D28E45FBA929}"/>
                  </a:ext>
                </a:extLst>
              </p:cNvPr>
              <p:cNvSpPr txBox="1">
                <a:spLocks noChangeArrowheads="1"/>
              </p:cNvSpPr>
              <p:nvPr/>
            </p:nvSpPr>
            <p:spPr bwMode="auto">
              <a:xfrm rot="14890054" flipV="1">
                <a:off x="6561" y="319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1" name="Text Box 782">
                <a:extLst>
                  <a:ext uri="{FF2B5EF4-FFF2-40B4-BE49-F238E27FC236}">
                    <a16:creationId xmlns:a16="http://schemas.microsoft.com/office/drawing/2014/main" id="{058B6581-9CB6-4692-B2AC-0DC7485516DB}"/>
                  </a:ext>
                </a:extLst>
              </p:cNvPr>
              <p:cNvSpPr txBox="1">
                <a:spLocks noChangeArrowheads="1"/>
              </p:cNvSpPr>
              <p:nvPr/>
            </p:nvSpPr>
            <p:spPr bwMode="auto">
              <a:xfrm rot="14890054" flipV="1">
                <a:off x="6537" y="317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2" name="Text Box 783">
                <a:extLst>
                  <a:ext uri="{FF2B5EF4-FFF2-40B4-BE49-F238E27FC236}">
                    <a16:creationId xmlns:a16="http://schemas.microsoft.com/office/drawing/2014/main" id="{04B93E70-8C6C-42F6-96C2-AEE07AD3848B}"/>
                  </a:ext>
                </a:extLst>
              </p:cNvPr>
              <p:cNvSpPr txBox="1">
                <a:spLocks noChangeArrowheads="1"/>
              </p:cNvSpPr>
              <p:nvPr/>
            </p:nvSpPr>
            <p:spPr bwMode="auto">
              <a:xfrm rot="14890054" flipV="1">
                <a:off x="6547" y="312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3" name="Text Box 784">
                <a:extLst>
                  <a:ext uri="{FF2B5EF4-FFF2-40B4-BE49-F238E27FC236}">
                    <a16:creationId xmlns:a16="http://schemas.microsoft.com/office/drawing/2014/main" id="{D4533085-1AB9-45CD-A961-4E7D193893C7}"/>
                  </a:ext>
                </a:extLst>
              </p:cNvPr>
              <p:cNvSpPr txBox="1">
                <a:spLocks noChangeArrowheads="1"/>
              </p:cNvSpPr>
              <p:nvPr/>
            </p:nvSpPr>
            <p:spPr bwMode="auto">
              <a:xfrm rot="14890054" flipV="1">
                <a:off x="6443" y="290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4" name="Text Box 785">
                <a:extLst>
                  <a:ext uri="{FF2B5EF4-FFF2-40B4-BE49-F238E27FC236}">
                    <a16:creationId xmlns:a16="http://schemas.microsoft.com/office/drawing/2014/main" id="{113323AE-2412-450E-A2D6-C923E73B6E7F}"/>
                  </a:ext>
                </a:extLst>
              </p:cNvPr>
              <p:cNvSpPr txBox="1">
                <a:spLocks noChangeArrowheads="1"/>
              </p:cNvSpPr>
              <p:nvPr/>
            </p:nvSpPr>
            <p:spPr bwMode="auto">
              <a:xfrm rot="14890054" flipV="1">
                <a:off x="7004" y="312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5" name="Text Box 786">
                <a:extLst>
                  <a:ext uri="{FF2B5EF4-FFF2-40B4-BE49-F238E27FC236}">
                    <a16:creationId xmlns:a16="http://schemas.microsoft.com/office/drawing/2014/main" id="{34805633-9AA7-4BF2-8A36-63A1E0665A1A}"/>
                  </a:ext>
                </a:extLst>
              </p:cNvPr>
              <p:cNvSpPr txBox="1">
                <a:spLocks noChangeArrowheads="1"/>
              </p:cNvSpPr>
              <p:nvPr/>
            </p:nvSpPr>
            <p:spPr bwMode="auto">
              <a:xfrm rot="14890054" flipV="1">
                <a:off x="6523" y="313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6" name="Text Box 787">
                <a:extLst>
                  <a:ext uri="{FF2B5EF4-FFF2-40B4-BE49-F238E27FC236}">
                    <a16:creationId xmlns:a16="http://schemas.microsoft.com/office/drawing/2014/main" id="{BF34B96D-3D7D-4E34-91F4-18A1C7048AF5}"/>
                  </a:ext>
                </a:extLst>
              </p:cNvPr>
              <p:cNvSpPr txBox="1">
                <a:spLocks noChangeArrowheads="1"/>
              </p:cNvSpPr>
              <p:nvPr/>
            </p:nvSpPr>
            <p:spPr bwMode="auto">
              <a:xfrm rot="14890054" flipV="1">
                <a:off x="6839" y="333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7" name="Text Box 788">
                <a:extLst>
                  <a:ext uri="{FF2B5EF4-FFF2-40B4-BE49-F238E27FC236}">
                    <a16:creationId xmlns:a16="http://schemas.microsoft.com/office/drawing/2014/main" id="{0FC8CD1F-8C24-40FE-AE63-C54873465102}"/>
                  </a:ext>
                </a:extLst>
              </p:cNvPr>
              <p:cNvSpPr txBox="1">
                <a:spLocks noChangeArrowheads="1"/>
              </p:cNvSpPr>
              <p:nvPr/>
            </p:nvSpPr>
            <p:spPr bwMode="auto">
              <a:xfrm rot="14890054" flipV="1">
                <a:off x="7020" y="341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8" name="Text Box 789">
                <a:extLst>
                  <a:ext uri="{FF2B5EF4-FFF2-40B4-BE49-F238E27FC236}">
                    <a16:creationId xmlns:a16="http://schemas.microsoft.com/office/drawing/2014/main" id="{B9F70F1D-EB1A-4250-9C59-7470DF60799E}"/>
                  </a:ext>
                </a:extLst>
              </p:cNvPr>
              <p:cNvSpPr txBox="1">
                <a:spLocks noChangeArrowheads="1"/>
              </p:cNvSpPr>
              <p:nvPr/>
            </p:nvSpPr>
            <p:spPr bwMode="auto">
              <a:xfrm rot="14890054" flipV="1">
                <a:off x="6828" y="319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49" name="Text Box 790">
                <a:extLst>
                  <a:ext uri="{FF2B5EF4-FFF2-40B4-BE49-F238E27FC236}">
                    <a16:creationId xmlns:a16="http://schemas.microsoft.com/office/drawing/2014/main" id="{D4305D38-BAD8-497C-A46D-4DF8229E82D0}"/>
                  </a:ext>
                </a:extLst>
              </p:cNvPr>
              <p:cNvSpPr txBox="1">
                <a:spLocks noChangeArrowheads="1"/>
              </p:cNvSpPr>
              <p:nvPr/>
            </p:nvSpPr>
            <p:spPr bwMode="auto">
              <a:xfrm rot="14890054" flipV="1">
                <a:off x="6772" y="318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0" name="Text Box 791">
                <a:extLst>
                  <a:ext uri="{FF2B5EF4-FFF2-40B4-BE49-F238E27FC236}">
                    <a16:creationId xmlns:a16="http://schemas.microsoft.com/office/drawing/2014/main" id="{00E320F1-F54D-4E5C-BB86-AD4BA220A39D}"/>
                  </a:ext>
                </a:extLst>
              </p:cNvPr>
              <p:cNvSpPr txBox="1">
                <a:spLocks noChangeArrowheads="1"/>
              </p:cNvSpPr>
              <p:nvPr/>
            </p:nvSpPr>
            <p:spPr bwMode="auto">
              <a:xfrm rot="14890054" flipV="1">
                <a:off x="6718" y="317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1" name="Text Box 792">
                <a:extLst>
                  <a:ext uri="{FF2B5EF4-FFF2-40B4-BE49-F238E27FC236}">
                    <a16:creationId xmlns:a16="http://schemas.microsoft.com/office/drawing/2014/main" id="{E7B1DBBD-4982-47EE-942C-D6E885225ADF}"/>
                  </a:ext>
                </a:extLst>
              </p:cNvPr>
              <p:cNvSpPr txBox="1">
                <a:spLocks noChangeArrowheads="1"/>
              </p:cNvSpPr>
              <p:nvPr/>
            </p:nvSpPr>
            <p:spPr bwMode="auto">
              <a:xfrm rot="14890054" flipV="1">
                <a:off x="6739" y="314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2" name="Text Box 793">
                <a:extLst>
                  <a:ext uri="{FF2B5EF4-FFF2-40B4-BE49-F238E27FC236}">
                    <a16:creationId xmlns:a16="http://schemas.microsoft.com/office/drawing/2014/main" id="{546C630D-D997-49CF-82B9-1F3A74B42D7E}"/>
                  </a:ext>
                </a:extLst>
              </p:cNvPr>
              <p:cNvSpPr txBox="1">
                <a:spLocks noChangeArrowheads="1"/>
              </p:cNvSpPr>
              <p:nvPr/>
            </p:nvSpPr>
            <p:spPr bwMode="auto">
              <a:xfrm rot="14890054" flipV="1">
                <a:off x="6994" y="335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3" name="Text Box 794">
                <a:extLst>
                  <a:ext uri="{FF2B5EF4-FFF2-40B4-BE49-F238E27FC236}">
                    <a16:creationId xmlns:a16="http://schemas.microsoft.com/office/drawing/2014/main" id="{D7ADDA46-F9C5-4F47-AFAC-FA6149753BEE}"/>
                  </a:ext>
                </a:extLst>
              </p:cNvPr>
              <p:cNvSpPr txBox="1">
                <a:spLocks noChangeArrowheads="1"/>
              </p:cNvSpPr>
              <p:nvPr/>
            </p:nvSpPr>
            <p:spPr bwMode="auto">
              <a:xfrm rot="14890054" flipV="1">
                <a:off x="6486" y="326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4" name="Text Box 795">
                <a:extLst>
                  <a:ext uri="{FF2B5EF4-FFF2-40B4-BE49-F238E27FC236}">
                    <a16:creationId xmlns:a16="http://schemas.microsoft.com/office/drawing/2014/main" id="{34E39EF6-EFF1-4E3F-BB2D-FB183E33EC50}"/>
                  </a:ext>
                </a:extLst>
              </p:cNvPr>
              <p:cNvSpPr txBox="1">
                <a:spLocks noChangeArrowheads="1"/>
              </p:cNvSpPr>
              <p:nvPr/>
            </p:nvSpPr>
            <p:spPr bwMode="auto">
              <a:xfrm rot="14890054" flipV="1">
                <a:off x="6904" y="325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5" name="Text Box 796">
                <a:extLst>
                  <a:ext uri="{FF2B5EF4-FFF2-40B4-BE49-F238E27FC236}">
                    <a16:creationId xmlns:a16="http://schemas.microsoft.com/office/drawing/2014/main" id="{6F6DCC5F-29BC-4DD1-86A9-5A49D000D412}"/>
                  </a:ext>
                </a:extLst>
              </p:cNvPr>
              <p:cNvSpPr txBox="1">
                <a:spLocks noChangeArrowheads="1"/>
              </p:cNvSpPr>
              <p:nvPr/>
            </p:nvSpPr>
            <p:spPr bwMode="auto">
              <a:xfrm rot="14890054" flipV="1">
                <a:off x="6771" y="325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6" name="Text Box 797">
                <a:extLst>
                  <a:ext uri="{FF2B5EF4-FFF2-40B4-BE49-F238E27FC236}">
                    <a16:creationId xmlns:a16="http://schemas.microsoft.com/office/drawing/2014/main" id="{1AFD2AA8-06F0-4E8C-A2DB-7BC1750628A3}"/>
                  </a:ext>
                </a:extLst>
              </p:cNvPr>
              <p:cNvSpPr txBox="1">
                <a:spLocks noChangeArrowheads="1"/>
              </p:cNvSpPr>
              <p:nvPr/>
            </p:nvSpPr>
            <p:spPr bwMode="auto">
              <a:xfrm rot="14890054" flipV="1">
                <a:off x="6641" y="324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7" name="Text Box 798">
                <a:extLst>
                  <a:ext uri="{FF2B5EF4-FFF2-40B4-BE49-F238E27FC236}">
                    <a16:creationId xmlns:a16="http://schemas.microsoft.com/office/drawing/2014/main" id="{BB5DB520-EBED-4096-BE6D-22D4CB2F8895}"/>
                  </a:ext>
                </a:extLst>
              </p:cNvPr>
              <p:cNvSpPr txBox="1">
                <a:spLocks noChangeArrowheads="1"/>
              </p:cNvSpPr>
              <p:nvPr/>
            </p:nvSpPr>
            <p:spPr bwMode="auto">
              <a:xfrm rot="14890054" flipV="1">
                <a:off x="6918" y="336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8" name="Text Box 799">
                <a:extLst>
                  <a:ext uri="{FF2B5EF4-FFF2-40B4-BE49-F238E27FC236}">
                    <a16:creationId xmlns:a16="http://schemas.microsoft.com/office/drawing/2014/main" id="{E2B21182-C477-45EA-9ECB-A3BEAAE4E54A}"/>
                  </a:ext>
                </a:extLst>
              </p:cNvPr>
              <p:cNvSpPr txBox="1">
                <a:spLocks noChangeArrowheads="1"/>
              </p:cNvSpPr>
              <p:nvPr/>
            </p:nvSpPr>
            <p:spPr bwMode="auto">
              <a:xfrm rot="14890054" flipV="1">
                <a:off x="6866" y="324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59" name="Text Box 800">
                <a:extLst>
                  <a:ext uri="{FF2B5EF4-FFF2-40B4-BE49-F238E27FC236}">
                    <a16:creationId xmlns:a16="http://schemas.microsoft.com/office/drawing/2014/main" id="{A5713C17-5DEE-406A-8A1B-03225ED54F66}"/>
                  </a:ext>
                </a:extLst>
              </p:cNvPr>
              <p:cNvSpPr txBox="1">
                <a:spLocks noChangeArrowheads="1"/>
              </p:cNvSpPr>
              <p:nvPr/>
            </p:nvSpPr>
            <p:spPr bwMode="auto">
              <a:xfrm rot="14890054" flipV="1">
                <a:off x="6818" y="330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0" name="Text Box 801">
                <a:extLst>
                  <a:ext uri="{FF2B5EF4-FFF2-40B4-BE49-F238E27FC236}">
                    <a16:creationId xmlns:a16="http://schemas.microsoft.com/office/drawing/2014/main" id="{BF2F92C8-FFF0-406F-AF4B-504C811CACB0}"/>
                  </a:ext>
                </a:extLst>
              </p:cNvPr>
              <p:cNvSpPr txBox="1">
                <a:spLocks noChangeArrowheads="1"/>
              </p:cNvSpPr>
              <p:nvPr/>
            </p:nvSpPr>
            <p:spPr bwMode="auto">
              <a:xfrm rot="14890054" flipV="1">
                <a:off x="6769" y="335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1" name="Text Box 802">
                <a:extLst>
                  <a:ext uri="{FF2B5EF4-FFF2-40B4-BE49-F238E27FC236}">
                    <a16:creationId xmlns:a16="http://schemas.microsoft.com/office/drawing/2014/main" id="{0D9517BD-7C60-4BE3-8DC9-A62A8CDD08BB}"/>
                  </a:ext>
                </a:extLst>
              </p:cNvPr>
              <p:cNvSpPr txBox="1">
                <a:spLocks noChangeArrowheads="1"/>
              </p:cNvSpPr>
              <p:nvPr/>
            </p:nvSpPr>
            <p:spPr bwMode="auto">
              <a:xfrm rot="14890054" flipV="1">
                <a:off x="6878" y="342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2" name="Text Box 803">
                <a:extLst>
                  <a:ext uri="{FF2B5EF4-FFF2-40B4-BE49-F238E27FC236}">
                    <a16:creationId xmlns:a16="http://schemas.microsoft.com/office/drawing/2014/main" id="{EABBE559-BAAE-499A-87DB-1EB7711731D4}"/>
                  </a:ext>
                </a:extLst>
              </p:cNvPr>
              <p:cNvSpPr txBox="1">
                <a:spLocks noChangeArrowheads="1"/>
              </p:cNvSpPr>
              <p:nvPr/>
            </p:nvSpPr>
            <p:spPr bwMode="auto">
              <a:xfrm rot="17364899" flipV="1">
                <a:off x="6660" y="292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3" name="Text Box 804">
                <a:extLst>
                  <a:ext uri="{FF2B5EF4-FFF2-40B4-BE49-F238E27FC236}">
                    <a16:creationId xmlns:a16="http://schemas.microsoft.com/office/drawing/2014/main" id="{51E004B8-73A9-4A74-BC67-A3D43AEED469}"/>
                  </a:ext>
                </a:extLst>
              </p:cNvPr>
              <p:cNvSpPr txBox="1">
                <a:spLocks noChangeArrowheads="1"/>
              </p:cNvSpPr>
              <p:nvPr/>
            </p:nvSpPr>
            <p:spPr bwMode="auto">
              <a:xfrm rot="14890054" flipV="1">
                <a:off x="6688" y="293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4" name="Text Box 805">
                <a:extLst>
                  <a:ext uri="{FF2B5EF4-FFF2-40B4-BE49-F238E27FC236}">
                    <a16:creationId xmlns:a16="http://schemas.microsoft.com/office/drawing/2014/main" id="{C4710CCA-1F99-4A98-ADFF-238D5F696764}"/>
                  </a:ext>
                </a:extLst>
              </p:cNvPr>
              <p:cNvSpPr txBox="1">
                <a:spLocks noChangeArrowheads="1"/>
              </p:cNvSpPr>
              <p:nvPr/>
            </p:nvSpPr>
            <p:spPr bwMode="auto">
              <a:xfrm rot="14890054" flipV="1">
                <a:off x="6610" y="288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5" name="Text Box 806">
                <a:extLst>
                  <a:ext uri="{FF2B5EF4-FFF2-40B4-BE49-F238E27FC236}">
                    <a16:creationId xmlns:a16="http://schemas.microsoft.com/office/drawing/2014/main" id="{C65DED1C-02C8-4987-9512-4D58990F960D}"/>
                  </a:ext>
                </a:extLst>
              </p:cNvPr>
              <p:cNvSpPr txBox="1">
                <a:spLocks noChangeArrowheads="1"/>
              </p:cNvSpPr>
              <p:nvPr/>
            </p:nvSpPr>
            <p:spPr bwMode="auto">
              <a:xfrm rot="14890054" flipV="1">
                <a:off x="6584" y="286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6" name="Text Box 807">
                <a:extLst>
                  <a:ext uri="{FF2B5EF4-FFF2-40B4-BE49-F238E27FC236}">
                    <a16:creationId xmlns:a16="http://schemas.microsoft.com/office/drawing/2014/main" id="{95C142A6-9371-46CC-9BC9-84C725038551}"/>
                  </a:ext>
                </a:extLst>
              </p:cNvPr>
              <p:cNvSpPr txBox="1">
                <a:spLocks noChangeArrowheads="1"/>
              </p:cNvSpPr>
              <p:nvPr/>
            </p:nvSpPr>
            <p:spPr bwMode="auto">
              <a:xfrm rot="14890054" flipV="1">
                <a:off x="6531" y="272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7" name="Text Box 808">
                <a:extLst>
                  <a:ext uri="{FF2B5EF4-FFF2-40B4-BE49-F238E27FC236}">
                    <a16:creationId xmlns:a16="http://schemas.microsoft.com/office/drawing/2014/main" id="{651EE10D-F706-4EB7-AD3B-E236C6B4042C}"/>
                  </a:ext>
                </a:extLst>
              </p:cNvPr>
              <p:cNvSpPr txBox="1">
                <a:spLocks noChangeArrowheads="1"/>
              </p:cNvSpPr>
              <p:nvPr/>
            </p:nvSpPr>
            <p:spPr bwMode="auto">
              <a:xfrm rot="17364899" flipV="1">
                <a:off x="6613" y="317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8" name="Text Box 810">
                <a:extLst>
                  <a:ext uri="{FF2B5EF4-FFF2-40B4-BE49-F238E27FC236}">
                    <a16:creationId xmlns:a16="http://schemas.microsoft.com/office/drawing/2014/main" id="{C9402EBC-1989-4E70-AF85-C0A6E3C60AA3}"/>
                  </a:ext>
                </a:extLst>
              </p:cNvPr>
              <p:cNvSpPr txBox="1">
                <a:spLocks noChangeArrowheads="1"/>
              </p:cNvSpPr>
              <p:nvPr/>
            </p:nvSpPr>
            <p:spPr bwMode="auto">
              <a:xfrm rot="14890054" flipV="1">
                <a:off x="6584" y="294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69" name="Text Box 811">
                <a:extLst>
                  <a:ext uri="{FF2B5EF4-FFF2-40B4-BE49-F238E27FC236}">
                    <a16:creationId xmlns:a16="http://schemas.microsoft.com/office/drawing/2014/main" id="{F743B51A-90B6-45FE-A763-0E518FB2FE40}"/>
                  </a:ext>
                </a:extLst>
              </p:cNvPr>
              <p:cNvSpPr txBox="1">
                <a:spLocks noChangeArrowheads="1"/>
              </p:cNvSpPr>
              <p:nvPr/>
            </p:nvSpPr>
            <p:spPr bwMode="auto">
              <a:xfrm rot="14890054" flipV="1">
                <a:off x="6589" y="299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0" name="Text Box 812">
                <a:extLst>
                  <a:ext uri="{FF2B5EF4-FFF2-40B4-BE49-F238E27FC236}">
                    <a16:creationId xmlns:a16="http://schemas.microsoft.com/office/drawing/2014/main" id="{6F30D3F1-9FEE-42AF-8DD0-41B27969CA9C}"/>
                  </a:ext>
                </a:extLst>
              </p:cNvPr>
              <p:cNvSpPr txBox="1">
                <a:spLocks noChangeArrowheads="1"/>
              </p:cNvSpPr>
              <p:nvPr/>
            </p:nvSpPr>
            <p:spPr bwMode="auto">
              <a:xfrm rot="14890054" flipV="1">
                <a:off x="6687" y="279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1" name="Text Box 813">
                <a:extLst>
                  <a:ext uri="{FF2B5EF4-FFF2-40B4-BE49-F238E27FC236}">
                    <a16:creationId xmlns:a16="http://schemas.microsoft.com/office/drawing/2014/main" id="{59056472-8041-4B0A-A324-B32F88B7DEFC}"/>
                  </a:ext>
                </a:extLst>
              </p:cNvPr>
              <p:cNvSpPr txBox="1">
                <a:spLocks noChangeArrowheads="1"/>
              </p:cNvSpPr>
              <p:nvPr/>
            </p:nvSpPr>
            <p:spPr bwMode="auto">
              <a:xfrm rot="17364899" flipV="1">
                <a:off x="6660" y="301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2" name="Text Box 814">
                <a:extLst>
                  <a:ext uri="{FF2B5EF4-FFF2-40B4-BE49-F238E27FC236}">
                    <a16:creationId xmlns:a16="http://schemas.microsoft.com/office/drawing/2014/main" id="{4FE284BA-D15E-47B9-9769-E11338B6A620}"/>
                  </a:ext>
                </a:extLst>
              </p:cNvPr>
              <p:cNvSpPr txBox="1">
                <a:spLocks noChangeArrowheads="1"/>
              </p:cNvSpPr>
              <p:nvPr/>
            </p:nvSpPr>
            <p:spPr bwMode="auto">
              <a:xfrm rot="14890054" flipV="1">
                <a:off x="6569" y="283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3" name="Text Box 815">
                <a:extLst>
                  <a:ext uri="{FF2B5EF4-FFF2-40B4-BE49-F238E27FC236}">
                    <a16:creationId xmlns:a16="http://schemas.microsoft.com/office/drawing/2014/main" id="{D49A5520-8DCB-48C5-BA84-A7596528D559}"/>
                  </a:ext>
                </a:extLst>
              </p:cNvPr>
              <p:cNvSpPr txBox="1">
                <a:spLocks noChangeArrowheads="1"/>
              </p:cNvSpPr>
              <p:nvPr/>
            </p:nvSpPr>
            <p:spPr bwMode="auto">
              <a:xfrm rot="14890054" flipV="1">
                <a:off x="6350" y="288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4" name="Text Box 816">
                <a:extLst>
                  <a:ext uri="{FF2B5EF4-FFF2-40B4-BE49-F238E27FC236}">
                    <a16:creationId xmlns:a16="http://schemas.microsoft.com/office/drawing/2014/main" id="{461CCD2E-8E31-429C-AC12-ABE64A1E0062}"/>
                  </a:ext>
                </a:extLst>
              </p:cNvPr>
              <p:cNvSpPr txBox="1">
                <a:spLocks noChangeArrowheads="1"/>
              </p:cNvSpPr>
              <p:nvPr/>
            </p:nvSpPr>
            <p:spPr bwMode="auto">
              <a:xfrm rot="14890054" flipV="1">
                <a:off x="6658" y="241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5" name="Text Box 817">
                <a:extLst>
                  <a:ext uri="{FF2B5EF4-FFF2-40B4-BE49-F238E27FC236}">
                    <a16:creationId xmlns:a16="http://schemas.microsoft.com/office/drawing/2014/main" id="{DAEAA070-B6CB-4366-8D68-D55F08461F20}"/>
                  </a:ext>
                </a:extLst>
              </p:cNvPr>
              <p:cNvSpPr txBox="1">
                <a:spLocks noChangeArrowheads="1"/>
              </p:cNvSpPr>
              <p:nvPr/>
            </p:nvSpPr>
            <p:spPr bwMode="auto">
              <a:xfrm rot="14890054" flipV="1">
                <a:off x="6582" y="241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6" name="Text Box 818">
                <a:extLst>
                  <a:ext uri="{FF2B5EF4-FFF2-40B4-BE49-F238E27FC236}">
                    <a16:creationId xmlns:a16="http://schemas.microsoft.com/office/drawing/2014/main" id="{DB247DCC-6420-43F6-94FC-964E31D559C1}"/>
                  </a:ext>
                </a:extLst>
              </p:cNvPr>
              <p:cNvSpPr txBox="1">
                <a:spLocks noChangeArrowheads="1"/>
              </p:cNvSpPr>
              <p:nvPr/>
            </p:nvSpPr>
            <p:spPr bwMode="auto">
              <a:xfrm rot="14890054" flipV="1">
                <a:off x="6641" y="237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7" name="Text Box 819">
                <a:extLst>
                  <a:ext uri="{FF2B5EF4-FFF2-40B4-BE49-F238E27FC236}">
                    <a16:creationId xmlns:a16="http://schemas.microsoft.com/office/drawing/2014/main" id="{8C50C758-6CBA-4D14-8764-CE31AEDFFEDD}"/>
                  </a:ext>
                </a:extLst>
              </p:cNvPr>
              <p:cNvSpPr txBox="1">
                <a:spLocks noChangeArrowheads="1"/>
              </p:cNvSpPr>
              <p:nvPr/>
            </p:nvSpPr>
            <p:spPr bwMode="auto">
              <a:xfrm rot="14890054" flipV="1">
                <a:off x="6543" y="240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8" name="Text Box 820">
                <a:extLst>
                  <a:ext uri="{FF2B5EF4-FFF2-40B4-BE49-F238E27FC236}">
                    <a16:creationId xmlns:a16="http://schemas.microsoft.com/office/drawing/2014/main" id="{0AEE650D-9268-4E42-8C80-134DCFDEF511}"/>
                  </a:ext>
                </a:extLst>
              </p:cNvPr>
              <p:cNvSpPr txBox="1">
                <a:spLocks noChangeArrowheads="1"/>
              </p:cNvSpPr>
              <p:nvPr/>
            </p:nvSpPr>
            <p:spPr bwMode="auto">
              <a:xfrm rot="14890054" flipV="1">
                <a:off x="6482" y="237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79" name="Text Box 821">
                <a:extLst>
                  <a:ext uri="{FF2B5EF4-FFF2-40B4-BE49-F238E27FC236}">
                    <a16:creationId xmlns:a16="http://schemas.microsoft.com/office/drawing/2014/main" id="{FC23E6EC-E55B-41BA-9E76-2A36F94BA1F0}"/>
                  </a:ext>
                </a:extLst>
              </p:cNvPr>
              <p:cNvSpPr txBox="1">
                <a:spLocks noChangeArrowheads="1"/>
              </p:cNvSpPr>
              <p:nvPr/>
            </p:nvSpPr>
            <p:spPr bwMode="auto">
              <a:xfrm rot="14890054" flipV="1">
                <a:off x="6592" y="234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0" name="Text Box 822">
                <a:extLst>
                  <a:ext uri="{FF2B5EF4-FFF2-40B4-BE49-F238E27FC236}">
                    <a16:creationId xmlns:a16="http://schemas.microsoft.com/office/drawing/2014/main" id="{9692DC5D-DFCF-4CD0-B00F-1BEE960C171D}"/>
                  </a:ext>
                </a:extLst>
              </p:cNvPr>
              <p:cNvSpPr txBox="1">
                <a:spLocks noChangeArrowheads="1"/>
              </p:cNvSpPr>
              <p:nvPr/>
            </p:nvSpPr>
            <p:spPr bwMode="auto">
              <a:xfrm rot="14890054" flipV="1">
                <a:off x="6448" y="241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1" name="Text Box 823">
                <a:extLst>
                  <a:ext uri="{FF2B5EF4-FFF2-40B4-BE49-F238E27FC236}">
                    <a16:creationId xmlns:a16="http://schemas.microsoft.com/office/drawing/2014/main" id="{EA5D1255-645D-4E36-8C93-B51B78787E0B}"/>
                  </a:ext>
                </a:extLst>
              </p:cNvPr>
              <p:cNvSpPr txBox="1">
                <a:spLocks noChangeArrowheads="1"/>
              </p:cNvSpPr>
              <p:nvPr/>
            </p:nvSpPr>
            <p:spPr bwMode="auto">
              <a:xfrm rot="14890054" flipV="1">
                <a:off x="6398" y="240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2" name="Text Box 824">
                <a:extLst>
                  <a:ext uri="{FF2B5EF4-FFF2-40B4-BE49-F238E27FC236}">
                    <a16:creationId xmlns:a16="http://schemas.microsoft.com/office/drawing/2014/main" id="{1152DBD9-5DC8-400A-93E9-83586577DD5F}"/>
                  </a:ext>
                </a:extLst>
              </p:cNvPr>
              <p:cNvSpPr txBox="1">
                <a:spLocks noChangeArrowheads="1"/>
              </p:cNvSpPr>
              <p:nvPr/>
            </p:nvSpPr>
            <p:spPr bwMode="auto">
              <a:xfrm rot="14890054" flipV="1">
                <a:off x="6354" y="245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3" name="Text Box 825">
                <a:extLst>
                  <a:ext uri="{FF2B5EF4-FFF2-40B4-BE49-F238E27FC236}">
                    <a16:creationId xmlns:a16="http://schemas.microsoft.com/office/drawing/2014/main" id="{73254D81-6040-419F-BD29-4AF45F2212A1}"/>
                  </a:ext>
                </a:extLst>
              </p:cNvPr>
              <p:cNvSpPr txBox="1">
                <a:spLocks noChangeArrowheads="1"/>
              </p:cNvSpPr>
              <p:nvPr/>
            </p:nvSpPr>
            <p:spPr bwMode="auto">
              <a:xfrm rot="14890054" flipV="1">
                <a:off x="6350" y="253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4" name="Text Box 826">
                <a:extLst>
                  <a:ext uri="{FF2B5EF4-FFF2-40B4-BE49-F238E27FC236}">
                    <a16:creationId xmlns:a16="http://schemas.microsoft.com/office/drawing/2014/main" id="{BFB45436-46D4-473C-B2C0-68D94575BA12}"/>
                  </a:ext>
                </a:extLst>
              </p:cNvPr>
              <p:cNvSpPr txBox="1">
                <a:spLocks noChangeArrowheads="1"/>
              </p:cNvSpPr>
              <p:nvPr/>
            </p:nvSpPr>
            <p:spPr bwMode="auto">
              <a:xfrm rot="14890054" flipV="1">
                <a:off x="6392" y="244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5" name="Text Box 827">
                <a:extLst>
                  <a:ext uri="{FF2B5EF4-FFF2-40B4-BE49-F238E27FC236}">
                    <a16:creationId xmlns:a16="http://schemas.microsoft.com/office/drawing/2014/main" id="{09F262BF-5717-4233-90BC-D6036BBB97B5}"/>
                  </a:ext>
                </a:extLst>
              </p:cNvPr>
              <p:cNvSpPr txBox="1">
                <a:spLocks noChangeArrowheads="1"/>
              </p:cNvSpPr>
              <p:nvPr/>
            </p:nvSpPr>
            <p:spPr bwMode="auto">
              <a:xfrm rot="14890054" flipV="1">
                <a:off x="6446" y="248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6" name="Text Box 828">
                <a:extLst>
                  <a:ext uri="{FF2B5EF4-FFF2-40B4-BE49-F238E27FC236}">
                    <a16:creationId xmlns:a16="http://schemas.microsoft.com/office/drawing/2014/main" id="{0617F069-1AAD-483C-8EEB-81BCB4063F9E}"/>
                  </a:ext>
                </a:extLst>
              </p:cNvPr>
              <p:cNvSpPr txBox="1">
                <a:spLocks noChangeArrowheads="1"/>
              </p:cNvSpPr>
              <p:nvPr/>
            </p:nvSpPr>
            <p:spPr bwMode="auto">
              <a:xfrm rot="14890054" flipV="1">
                <a:off x="6350" y="253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7" name="Text Box 829">
                <a:extLst>
                  <a:ext uri="{FF2B5EF4-FFF2-40B4-BE49-F238E27FC236}">
                    <a16:creationId xmlns:a16="http://schemas.microsoft.com/office/drawing/2014/main" id="{89C413D9-3D3D-4CA8-A081-37E69A7DABAB}"/>
                  </a:ext>
                </a:extLst>
              </p:cNvPr>
              <p:cNvSpPr txBox="1">
                <a:spLocks noChangeArrowheads="1"/>
              </p:cNvSpPr>
              <p:nvPr/>
            </p:nvSpPr>
            <p:spPr bwMode="auto">
              <a:xfrm rot="14890054" flipV="1">
                <a:off x="6304" y="255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8" name="Text Box 830">
                <a:extLst>
                  <a:ext uri="{FF2B5EF4-FFF2-40B4-BE49-F238E27FC236}">
                    <a16:creationId xmlns:a16="http://schemas.microsoft.com/office/drawing/2014/main" id="{3165C2B3-E6E5-4E79-A2A0-A4C273D617E1}"/>
                  </a:ext>
                </a:extLst>
              </p:cNvPr>
              <p:cNvSpPr txBox="1">
                <a:spLocks noChangeArrowheads="1"/>
              </p:cNvSpPr>
              <p:nvPr/>
            </p:nvSpPr>
            <p:spPr bwMode="auto">
              <a:xfrm rot="14890054" flipV="1">
                <a:off x="6345" y="249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89" name="Text Box 831">
                <a:extLst>
                  <a:ext uri="{FF2B5EF4-FFF2-40B4-BE49-F238E27FC236}">
                    <a16:creationId xmlns:a16="http://schemas.microsoft.com/office/drawing/2014/main" id="{6ED897EA-8A7D-4CF3-A07A-3028FD644978}"/>
                  </a:ext>
                </a:extLst>
              </p:cNvPr>
              <p:cNvSpPr txBox="1">
                <a:spLocks noChangeArrowheads="1"/>
              </p:cNvSpPr>
              <p:nvPr/>
            </p:nvSpPr>
            <p:spPr bwMode="auto">
              <a:xfrm rot="14890054" flipV="1">
                <a:off x="6494" y="243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0" name="Text Box 832">
                <a:extLst>
                  <a:ext uri="{FF2B5EF4-FFF2-40B4-BE49-F238E27FC236}">
                    <a16:creationId xmlns:a16="http://schemas.microsoft.com/office/drawing/2014/main" id="{F774E926-3DFF-4F98-BD49-9D14CBA9E19B}"/>
                  </a:ext>
                </a:extLst>
              </p:cNvPr>
              <p:cNvSpPr txBox="1">
                <a:spLocks noChangeArrowheads="1"/>
              </p:cNvSpPr>
              <p:nvPr/>
            </p:nvSpPr>
            <p:spPr bwMode="auto">
              <a:xfrm rot="17364899" flipV="1">
                <a:off x="6613" y="317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1" name="Text Box 833">
                <a:extLst>
                  <a:ext uri="{FF2B5EF4-FFF2-40B4-BE49-F238E27FC236}">
                    <a16:creationId xmlns:a16="http://schemas.microsoft.com/office/drawing/2014/main" id="{5385DC13-4887-4FFE-B48B-6D85A449CC0E}"/>
                  </a:ext>
                </a:extLst>
              </p:cNvPr>
              <p:cNvSpPr txBox="1">
                <a:spLocks noChangeArrowheads="1"/>
              </p:cNvSpPr>
              <p:nvPr/>
            </p:nvSpPr>
            <p:spPr bwMode="auto">
              <a:xfrm rot="17364899" flipV="1">
                <a:off x="6582" y="333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2" name="Text Box 834">
                <a:extLst>
                  <a:ext uri="{FF2B5EF4-FFF2-40B4-BE49-F238E27FC236}">
                    <a16:creationId xmlns:a16="http://schemas.microsoft.com/office/drawing/2014/main" id="{F9B1230B-7C5A-4385-AFE0-7828BC99D4B8}"/>
                  </a:ext>
                </a:extLst>
              </p:cNvPr>
              <p:cNvSpPr txBox="1">
                <a:spLocks noChangeArrowheads="1"/>
              </p:cNvSpPr>
              <p:nvPr/>
            </p:nvSpPr>
            <p:spPr bwMode="auto">
              <a:xfrm rot="17364899" flipV="1">
                <a:off x="6707" y="331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3" name="Text Box 835">
                <a:extLst>
                  <a:ext uri="{FF2B5EF4-FFF2-40B4-BE49-F238E27FC236}">
                    <a16:creationId xmlns:a16="http://schemas.microsoft.com/office/drawing/2014/main" id="{35CC512D-9C20-4FE0-97DB-85DBE9762EA7}"/>
                  </a:ext>
                </a:extLst>
              </p:cNvPr>
              <p:cNvSpPr txBox="1">
                <a:spLocks noChangeArrowheads="1"/>
              </p:cNvSpPr>
              <p:nvPr/>
            </p:nvSpPr>
            <p:spPr bwMode="auto">
              <a:xfrm rot="17364899" flipV="1">
                <a:off x="6648" y="333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4" name="Text Box 836">
                <a:extLst>
                  <a:ext uri="{FF2B5EF4-FFF2-40B4-BE49-F238E27FC236}">
                    <a16:creationId xmlns:a16="http://schemas.microsoft.com/office/drawing/2014/main" id="{943A81A0-6E9E-467B-ADB6-EDEA17215A0D}"/>
                  </a:ext>
                </a:extLst>
              </p:cNvPr>
              <p:cNvSpPr txBox="1">
                <a:spLocks noChangeArrowheads="1"/>
              </p:cNvSpPr>
              <p:nvPr/>
            </p:nvSpPr>
            <p:spPr bwMode="auto">
              <a:xfrm rot="17364899" flipV="1">
                <a:off x="6701" y="332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5" name="Text Box 837">
                <a:extLst>
                  <a:ext uri="{FF2B5EF4-FFF2-40B4-BE49-F238E27FC236}">
                    <a16:creationId xmlns:a16="http://schemas.microsoft.com/office/drawing/2014/main" id="{33113970-EF4F-40D4-B95C-1CE4F56BDFD6}"/>
                  </a:ext>
                </a:extLst>
              </p:cNvPr>
              <p:cNvSpPr txBox="1">
                <a:spLocks noChangeArrowheads="1"/>
              </p:cNvSpPr>
              <p:nvPr/>
            </p:nvSpPr>
            <p:spPr bwMode="auto">
              <a:xfrm rot="17364899" flipV="1">
                <a:off x="6519" y="337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6" name="Text Box 838">
                <a:extLst>
                  <a:ext uri="{FF2B5EF4-FFF2-40B4-BE49-F238E27FC236}">
                    <a16:creationId xmlns:a16="http://schemas.microsoft.com/office/drawing/2014/main" id="{D53E6A8E-409A-4F76-969E-413225F7F8F0}"/>
                  </a:ext>
                </a:extLst>
              </p:cNvPr>
              <p:cNvSpPr txBox="1">
                <a:spLocks noChangeArrowheads="1"/>
              </p:cNvSpPr>
              <p:nvPr/>
            </p:nvSpPr>
            <p:spPr bwMode="auto">
              <a:xfrm rot="14890054" flipV="1">
                <a:off x="6688" y="261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7" name="Text Box 839">
                <a:extLst>
                  <a:ext uri="{FF2B5EF4-FFF2-40B4-BE49-F238E27FC236}">
                    <a16:creationId xmlns:a16="http://schemas.microsoft.com/office/drawing/2014/main" id="{23A7D163-12D0-4130-9FC3-A3FDD86E835B}"/>
                  </a:ext>
                </a:extLst>
              </p:cNvPr>
              <p:cNvSpPr txBox="1">
                <a:spLocks noChangeArrowheads="1"/>
              </p:cNvSpPr>
              <p:nvPr/>
            </p:nvSpPr>
            <p:spPr bwMode="auto">
              <a:xfrm rot="14890054" flipV="1">
                <a:off x="6878" y="265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8" name="Text Box 840">
                <a:extLst>
                  <a:ext uri="{FF2B5EF4-FFF2-40B4-BE49-F238E27FC236}">
                    <a16:creationId xmlns:a16="http://schemas.microsoft.com/office/drawing/2014/main" id="{7DE4B471-6AC7-421C-BA7C-932E3C06EFA2}"/>
                  </a:ext>
                </a:extLst>
              </p:cNvPr>
              <p:cNvSpPr txBox="1">
                <a:spLocks noChangeArrowheads="1"/>
              </p:cNvSpPr>
              <p:nvPr/>
            </p:nvSpPr>
            <p:spPr bwMode="auto">
              <a:xfrm rot="14890054" flipV="1">
                <a:off x="6781" y="250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499" name="Text Box 841">
                <a:extLst>
                  <a:ext uri="{FF2B5EF4-FFF2-40B4-BE49-F238E27FC236}">
                    <a16:creationId xmlns:a16="http://schemas.microsoft.com/office/drawing/2014/main" id="{AA48E346-2A26-42FC-B90C-EEFEAEF05EFA}"/>
                  </a:ext>
                </a:extLst>
              </p:cNvPr>
              <p:cNvSpPr txBox="1">
                <a:spLocks noChangeArrowheads="1"/>
              </p:cNvSpPr>
              <p:nvPr/>
            </p:nvSpPr>
            <p:spPr bwMode="auto">
              <a:xfrm rot="14890054" flipV="1">
                <a:off x="6926" y="268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0" name="Text Box 842">
                <a:extLst>
                  <a:ext uri="{FF2B5EF4-FFF2-40B4-BE49-F238E27FC236}">
                    <a16:creationId xmlns:a16="http://schemas.microsoft.com/office/drawing/2014/main" id="{21A435F9-84C2-45DF-90B5-928AF91AC44C}"/>
                  </a:ext>
                </a:extLst>
              </p:cNvPr>
              <p:cNvSpPr txBox="1">
                <a:spLocks noChangeArrowheads="1"/>
              </p:cNvSpPr>
              <p:nvPr/>
            </p:nvSpPr>
            <p:spPr bwMode="auto">
              <a:xfrm rot="14890054" flipV="1">
                <a:off x="6975" y="274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1" name="Text Box 843">
                <a:extLst>
                  <a:ext uri="{FF2B5EF4-FFF2-40B4-BE49-F238E27FC236}">
                    <a16:creationId xmlns:a16="http://schemas.microsoft.com/office/drawing/2014/main" id="{38B88BBD-75AE-4D5F-82E0-069023E43E2A}"/>
                  </a:ext>
                </a:extLst>
              </p:cNvPr>
              <p:cNvSpPr txBox="1">
                <a:spLocks noChangeArrowheads="1"/>
              </p:cNvSpPr>
              <p:nvPr/>
            </p:nvSpPr>
            <p:spPr bwMode="auto">
              <a:xfrm rot="14890054" flipV="1">
                <a:off x="6811" y="305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2" name="Text Box 844">
                <a:extLst>
                  <a:ext uri="{FF2B5EF4-FFF2-40B4-BE49-F238E27FC236}">
                    <a16:creationId xmlns:a16="http://schemas.microsoft.com/office/drawing/2014/main" id="{FEA9EE9F-2F4D-4A7D-98B1-AB10B78406CF}"/>
                  </a:ext>
                </a:extLst>
              </p:cNvPr>
              <p:cNvSpPr txBox="1">
                <a:spLocks noChangeArrowheads="1"/>
              </p:cNvSpPr>
              <p:nvPr/>
            </p:nvSpPr>
            <p:spPr bwMode="auto">
              <a:xfrm rot="14890054" flipV="1">
                <a:off x="6926" y="260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3" name="Text Box 845">
                <a:extLst>
                  <a:ext uri="{FF2B5EF4-FFF2-40B4-BE49-F238E27FC236}">
                    <a16:creationId xmlns:a16="http://schemas.microsoft.com/office/drawing/2014/main" id="{A219D637-3D96-4ED4-8DB8-2E07C8A23755}"/>
                  </a:ext>
                </a:extLst>
              </p:cNvPr>
              <p:cNvSpPr txBox="1">
                <a:spLocks noChangeArrowheads="1"/>
              </p:cNvSpPr>
              <p:nvPr/>
            </p:nvSpPr>
            <p:spPr bwMode="auto">
              <a:xfrm rot="14890054" flipV="1">
                <a:off x="7022" y="286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4" name="Text Box 846">
                <a:extLst>
                  <a:ext uri="{FF2B5EF4-FFF2-40B4-BE49-F238E27FC236}">
                    <a16:creationId xmlns:a16="http://schemas.microsoft.com/office/drawing/2014/main" id="{0A3840B2-858B-42A6-A175-8EF5C4300A71}"/>
                  </a:ext>
                </a:extLst>
              </p:cNvPr>
              <p:cNvSpPr txBox="1">
                <a:spLocks noChangeArrowheads="1"/>
              </p:cNvSpPr>
              <p:nvPr/>
            </p:nvSpPr>
            <p:spPr bwMode="auto">
              <a:xfrm rot="14890054" flipV="1">
                <a:off x="7023" y="275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5" name="Text Box 847">
                <a:extLst>
                  <a:ext uri="{FF2B5EF4-FFF2-40B4-BE49-F238E27FC236}">
                    <a16:creationId xmlns:a16="http://schemas.microsoft.com/office/drawing/2014/main" id="{C1B1D7CB-D658-4A8F-9F72-E9732B97CF7B}"/>
                  </a:ext>
                </a:extLst>
              </p:cNvPr>
              <p:cNvSpPr txBox="1">
                <a:spLocks noChangeArrowheads="1"/>
              </p:cNvSpPr>
              <p:nvPr/>
            </p:nvSpPr>
            <p:spPr bwMode="auto">
              <a:xfrm rot="14890054" flipV="1">
                <a:off x="6975" y="267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6" name="Text Box 848">
                <a:extLst>
                  <a:ext uri="{FF2B5EF4-FFF2-40B4-BE49-F238E27FC236}">
                    <a16:creationId xmlns:a16="http://schemas.microsoft.com/office/drawing/2014/main" id="{033C423D-B8DC-48A4-9D93-1F0B35E6C158}"/>
                  </a:ext>
                </a:extLst>
              </p:cNvPr>
              <p:cNvSpPr txBox="1">
                <a:spLocks noChangeArrowheads="1"/>
              </p:cNvSpPr>
              <p:nvPr/>
            </p:nvSpPr>
            <p:spPr bwMode="auto">
              <a:xfrm rot="14890054" flipV="1">
                <a:off x="6877" y="314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7" name="Text Box 849">
                <a:extLst>
                  <a:ext uri="{FF2B5EF4-FFF2-40B4-BE49-F238E27FC236}">
                    <a16:creationId xmlns:a16="http://schemas.microsoft.com/office/drawing/2014/main" id="{843A7D31-08EF-406F-A89F-ABC76DC4EB0D}"/>
                  </a:ext>
                </a:extLst>
              </p:cNvPr>
              <p:cNvSpPr txBox="1">
                <a:spLocks noChangeArrowheads="1"/>
              </p:cNvSpPr>
              <p:nvPr/>
            </p:nvSpPr>
            <p:spPr bwMode="auto">
              <a:xfrm rot="14890054" flipV="1">
                <a:off x="6844" y="307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8" name="Text Box 850">
                <a:extLst>
                  <a:ext uri="{FF2B5EF4-FFF2-40B4-BE49-F238E27FC236}">
                    <a16:creationId xmlns:a16="http://schemas.microsoft.com/office/drawing/2014/main" id="{79463521-7E07-47EB-A2AB-E3056FD10F33}"/>
                  </a:ext>
                </a:extLst>
              </p:cNvPr>
              <p:cNvSpPr txBox="1">
                <a:spLocks noChangeArrowheads="1"/>
              </p:cNvSpPr>
              <p:nvPr/>
            </p:nvSpPr>
            <p:spPr bwMode="auto">
              <a:xfrm rot="14890054" flipV="1">
                <a:off x="6900" y="280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09" name="Text Box 851">
                <a:extLst>
                  <a:ext uri="{FF2B5EF4-FFF2-40B4-BE49-F238E27FC236}">
                    <a16:creationId xmlns:a16="http://schemas.microsoft.com/office/drawing/2014/main" id="{813EA561-D8A2-4F27-9949-A15586EFCD7A}"/>
                  </a:ext>
                </a:extLst>
              </p:cNvPr>
              <p:cNvSpPr txBox="1">
                <a:spLocks noChangeArrowheads="1"/>
              </p:cNvSpPr>
              <p:nvPr/>
            </p:nvSpPr>
            <p:spPr bwMode="auto">
              <a:xfrm rot="14890054" flipV="1">
                <a:off x="6975" y="279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0" name="Text Box 852">
                <a:extLst>
                  <a:ext uri="{FF2B5EF4-FFF2-40B4-BE49-F238E27FC236}">
                    <a16:creationId xmlns:a16="http://schemas.microsoft.com/office/drawing/2014/main" id="{0B84B1AF-C21B-476A-A2AD-281152CB58E8}"/>
                  </a:ext>
                </a:extLst>
              </p:cNvPr>
              <p:cNvSpPr txBox="1">
                <a:spLocks noChangeArrowheads="1"/>
              </p:cNvSpPr>
              <p:nvPr/>
            </p:nvSpPr>
            <p:spPr bwMode="auto">
              <a:xfrm rot="14890054" flipV="1">
                <a:off x="7072" y="335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1" name="Text Box 853">
                <a:extLst>
                  <a:ext uri="{FF2B5EF4-FFF2-40B4-BE49-F238E27FC236}">
                    <a16:creationId xmlns:a16="http://schemas.microsoft.com/office/drawing/2014/main" id="{DE9D1108-0367-46D7-BDB2-2EAE7777ABCC}"/>
                  </a:ext>
                </a:extLst>
              </p:cNvPr>
              <p:cNvSpPr txBox="1">
                <a:spLocks noChangeArrowheads="1"/>
              </p:cNvSpPr>
              <p:nvPr/>
            </p:nvSpPr>
            <p:spPr bwMode="auto">
              <a:xfrm rot="14890054" flipV="1">
                <a:off x="7014" y="333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2" name="Text Box 854">
                <a:extLst>
                  <a:ext uri="{FF2B5EF4-FFF2-40B4-BE49-F238E27FC236}">
                    <a16:creationId xmlns:a16="http://schemas.microsoft.com/office/drawing/2014/main" id="{20D78F54-2AFA-4380-BA62-D108611500DC}"/>
                  </a:ext>
                </a:extLst>
              </p:cNvPr>
              <p:cNvSpPr txBox="1">
                <a:spLocks noChangeArrowheads="1"/>
              </p:cNvSpPr>
              <p:nvPr/>
            </p:nvSpPr>
            <p:spPr bwMode="auto">
              <a:xfrm rot="14890054" flipV="1">
                <a:off x="7027" y="327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3" name="Text Box 855">
                <a:extLst>
                  <a:ext uri="{FF2B5EF4-FFF2-40B4-BE49-F238E27FC236}">
                    <a16:creationId xmlns:a16="http://schemas.microsoft.com/office/drawing/2014/main" id="{E7A698E5-6EFD-4114-B171-060453BF27CC}"/>
                  </a:ext>
                </a:extLst>
              </p:cNvPr>
              <p:cNvSpPr txBox="1">
                <a:spLocks noChangeArrowheads="1"/>
              </p:cNvSpPr>
              <p:nvPr/>
            </p:nvSpPr>
            <p:spPr bwMode="auto">
              <a:xfrm rot="14890054" flipV="1">
                <a:off x="7045" y="321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4" name="Text Box 856">
                <a:extLst>
                  <a:ext uri="{FF2B5EF4-FFF2-40B4-BE49-F238E27FC236}">
                    <a16:creationId xmlns:a16="http://schemas.microsoft.com/office/drawing/2014/main" id="{D735832D-3F81-44CD-A549-C87E81CDF20F}"/>
                  </a:ext>
                </a:extLst>
              </p:cNvPr>
              <p:cNvSpPr txBox="1">
                <a:spLocks noChangeArrowheads="1"/>
              </p:cNvSpPr>
              <p:nvPr/>
            </p:nvSpPr>
            <p:spPr bwMode="auto">
              <a:xfrm rot="14890054" flipV="1">
                <a:off x="7008" y="320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5" name="Text Box 857">
                <a:extLst>
                  <a:ext uri="{FF2B5EF4-FFF2-40B4-BE49-F238E27FC236}">
                    <a16:creationId xmlns:a16="http://schemas.microsoft.com/office/drawing/2014/main" id="{B773515E-AAA4-4C14-8EAD-6B0BE4D8E155}"/>
                  </a:ext>
                </a:extLst>
              </p:cNvPr>
              <p:cNvSpPr txBox="1">
                <a:spLocks noChangeArrowheads="1"/>
              </p:cNvSpPr>
              <p:nvPr/>
            </p:nvSpPr>
            <p:spPr bwMode="auto">
              <a:xfrm rot="14890054" flipV="1">
                <a:off x="7035" y="314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6" name="Text Box 858">
                <a:extLst>
                  <a:ext uri="{FF2B5EF4-FFF2-40B4-BE49-F238E27FC236}">
                    <a16:creationId xmlns:a16="http://schemas.microsoft.com/office/drawing/2014/main" id="{2AA0709A-8E8C-4CEA-A7AC-5BD63A878E09}"/>
                  </a:ext>
                </a:extLst>
              </p:cNvPr>
              <p:cNvSpPr txBox="1">
                <a:spLocks noChangeArrowheads="1"/>
              </p:cNvSpPr>
              <p:nvPr/>
            </p:nvSpPr>
            <p:spPr bwMode="auto">
              <a:xfrm rot="14890054" flipV="1">
                <a:off x="6878" y="303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7" name="Text Box 859">
                <a:extLst>
                  <a:ext uri="{FF2B5EF4-FFF2-40B4-BE49-F238E27FC236}">
                    <a16:creationId xmlns:a16="http://schemas.microsoft.com/office/drawing/2014/main" id="{52DC7E98-EBC8-41E5-88C2-2090345CEE2F}"/>
                  </a:ext>
                </a:extLst>
              </p:cNvPr>
              <p:cNvSpPr txBox="1">
                <a:spLocks noChangeArrowheads="1"/>
              </p:cNvSpPr>
              <p:nvPr/>
            </p:nvSpPr>
            <p:spPr bwMode="auto">
              <a:xfrm rot="14890054" flipV="1">
                <a:off x="6975" y="296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8" name="Text Box 860">
                <a:extLst>
                  <a:ext uri="{FF2B5EF4-FFF2-40B4-BE49-F238E27FC236}">
                    <a16:creationId xmlns:a16="http://schemas.microsoft.com/office/drawing/2014/main" id="{6AE36D28-733E-4E31-AF5B-C2CC50425C92}"/>
                  </a:ext>
                </a:extLst>
              </p:cNvPr>
              <p:cNvSpPr txBox="1">
                <a:spLocks noChangeArrowheads="1"/>
              </p:cNvSpPr>
              <p:nvPr/>
            </p:nvSpPr>
            <p:spPr bwMode="auto">
              <a:xfrm rot="14890054" flipV="1">
                <a:off x="6973" y="282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19" name="Text Box 861">
                <a:extLst>
                  <a:ext uri="{FF2B5EF4-FFF2-40B4-BE49-F238E27FC236}">
                    <a16:creationId xmlns:a16="http://schemas.microsoft.com/office/drawing/2014/main" id="{9F73816A-364E-427F-92C2-6F09485C5801}"/>
                  </a:ext>
                </a:extLst>
              </p:cNvPr>
              <p:cNvSpPr txBox="1">
                <a:spLocks noChangeArrowheads="1"/>
              </p:cNvSpPr>
              <p:nvPr/>
            </p:nvSpPr>
            <p:spPr bwMode="auto">
              <a:xfrm rot="14890054" flipV="1">
                <a:off x="6879" y="258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0" name="Text Box 862">
                <a:extLst>
                  <a:ext uri="{FF2B5EF4-FFF2-40B4-BE49-F238E27FC236}">
                    <a16:creationId xmlns:a16="http://schemas.microsoft.com/office/drawing/2014/main" id="{6D2CB495-18F0-4100-9FF4-55CE3C85A8E9}"/>
                  </a:ext>
                </a:extLst>
              </p:cNvPr>
              <p:cNvSpPr txBox="1">
                <a:spLocks noChangeArrowheads="1"/>
              </p:cNvSpPr>
              <p:nvPr/>
            </p:nvSpPr>
            <p:spPr bwMode="auto">
              <a:xfrm rot="14890054" flipV="1">
                <a:off x="7060" y="333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1" name="Text Box 863">
                <a:extLst>
                  <a:ext uri="{FF2B5EF4-FFF2-40B4-BE49-F238E27FC236}">
                    <a16:creationId xmlns:a16="http://schemas.microsoft.com/office/drawing/2014/main" id="{CFC0047F-3A85-4FA9-95A3-B7B12FF2FEEA}"/>
                  </a:ext>
                </a:extLst>
              </p:cNvPr>
              <p:cNvSpPr txBox="1">
                <a:spLocks noChangeArrowheads="1"/>
              </p:cNvSpPr>
              <p:nvPr/>
            </p:nvSpPr>
            <p:spPr bwMode="auto">
              <a:xfrm rot="14890054" flipV="1">
                <a:off x="7068" y="307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2" name="Text Box 864">
                <a:extLst>
                  <a:ext uri="{FF2B5EF4-FFF2-40B4-BE49-F238E27FC236}">
                    <a16:creationId xmlns:a16="http://schemas.microsoft.com/office/drawing/2014/main" id="{ABC1583F-D1FD-4032-AF6E-5CBDF27CAEA7}"/>
                  </a:ext>
                </a:extLst>
              </p:cNvPr>
              <p:cNvSpPr txBox="1">
                <a:spLocks noChangeArrowheads="1"/>
              </p:cNvSpPr>
              <p:nvPr/>
            </p:nvSpPr>
            <p:spPr bwMode="auto">
              <a:xfrm rot="14890054" flipV="1">
                <a:off x="6868" y="326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3" name="Text Box 865">
                <a:extLst>
                  <a:ext uri="{FF2B5EF4-FFF2-40B4-BE49-F238E27FC236}">
                    <a16:creationId xmlns:a16="http://schemas.microsoft.com/office/drawing/2014/main" id="{55107A0B-1CE6-4AD6-9F47-3B85819CCD73}"/>
                  </a:ext>
                </a:extLst>
              </p:cNvPr>
              <p:cNvSpPr txBox="1">
                <a:spLocks noChangeArrowheads="1"/>
              </p:cNvSpPr>
              <p:nvPr/>
            </p:nvSpPr>
            <p:spPr bwMode="auto">
              <a:xfrm rot="14890054" flipV="1">
                <a:off x="7005" y="303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4" name="Text Box 866">
                <a:extLst>
                  <a:ext uri="{FF2B5EF4-FFF2-40B4-BE49-F238E27FC236}">
                    <a16:creationId xmlns:a16="http://schemas.microsoft.com/office/drawing/2014/main" id="{E5A8BB8C-FAD1-41E4-AACA-EB6FF1FF4F73}"/>
                  </a:ext>
                </a:extLst>
              </p:cNvPr>
              <p:cNvSpPr txBox="1">
                <a:spLocks noChangeArrowheads="1"/>
              </p:cNvSpPr>
              <p:nvPr/>
            </p:nvSpPr>
            <p:spPr bwMode="auto">
              <a:xfrm rot="14890054" flipV="1">
                <a:off x="7263" y="326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5" name="Text Box 867">
                <a:extLst>
                  <a:ext uri="{FF2B5EF4-FFF2-40B4-BE49-F238E27FC236}">
                    <a16:creationId xmlns:a16="http://schemas.microsoft.com/office/drawing/2014/main" id="{7FFD8FA5-F81A-4595-AF9F-2390F9E57BE0}"/>
                  </a:ext>
                </a:extLst>
              </p:cNvPr>
              <p:cNvSpPr txBox="1">
                <a:spLocks noChangeArrowheads="1"/>
              </p:cNvSpPr>
              <p:nvPr/>
            </p:nvSpPr>
            <p:spPr bwMode="auto">
              <a:xfrm rot="14890054" flipV="1">
                <a:off x="6926" y="310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6" name="Text Box 868">
                <a:extLst>
                  <a:ext uri="{FF2B5EF4-FFF2-40B4-BE49-F238E27FC236}">
                    <a16:creationId xmlns:a16="http://schemas.microsoft.com/office/drawing/2014/main" id="{80A1A807-6FEF-451C-902A-F4B7CBE3E917}"/>
                  </a:ext>
                </a:extLst>
              </p:cNvPr>
              <p:cNvSpPr txBox="1">
                <a:spLocks noChangeArrowheads="1"/>
              </p:cNvSpPr>
              <p:nvPr/>
            </p:nvSpPr>
            <p:spPr bwMode="auto">
              <a:xfrm rot="14890054" flipV="1">
                <a:off x="7166" y="334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7" name="Text Box 870">
                <a:extLst>
                  <a:ext uri="{FF2B5EF4-FFF2-40B4-BE49-F238E27FC236}">
                    <a16:creationId xmlns:a16="http://schemas.microsoft.com/office/drawing/2014/main" id="{4480B16C-401A-40EA-BCFF-798B75FFBFCC}"/>
                  </a:ext>
                </a:extLst>
              </p:cNvPr>
              <p:cNvSpPr txBox="1">
                <a:spLocks noChangeArrowheads="1"/>
              </p:cNvSpPr>
              <p:nvPr/>
            </p:nvSpPr>
            <p:spPr bwMode="auto">
              <a:xfrm rot="14890054" flipV="1">
                <a:off x="6926" y="252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8" name="Text Box 871">
                <a:extLst>
                  <a:ext uri="{FF2B5EF4-FFF2-40B4-BE49-F238E27FC236}">
                    <a16:creationId xmlns:a16="http://schemas.microsoft.com/office/drawing/2014/main" id="{158D0999-2B1E-4F18-AB5D-0A3F5E3FC8F7}"/>
                  </a:ext>
                </a:extLst>
              </p:cNvPr>
              <p:cNvSpPr txBox="1">
                <a:spLocks noChangeArrowheads="1"/>
              </p:cNvSpPr>
              <p:nvPr/>
            </p:nvSpPr>
            <p:spPr bwMode="auto">
              <a:xfrm rot="14890054" flipV="1">
                <a:off x="6878" y="253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29" name="Text Box 872">
                <a:extLst>
                  <a:ext uri="{FF2B5EF4-FFF2-40B4-BE49-F238E27FC236}">
                    <a16:creationId xmlns:a16="http://schemas.microsoft.com/office/drawing/2014/main" id="{E1E5FAA1-E32E-429C-A8FC-F63BA4B3A321}"/>
                  </a:ext>
                </a:extLst>
              </p:cNvPr>
              <p:cNvSpPr txBox="1">
                <a:spLocks noChangeArrowheads="1"/>
              </p:cNvSpPr>
              <p:nvPr/>
            </p:nvSpPr>
            <p:spPr bwMode="auto">
              <a:xfrm rot="14890054" flipV="1">
                <a:off x="6926" y="255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0" name="Text Box 873">
                <a:extLst>
                  <a:ext uri="{FF2B5EF4-FFF2-40B4-BE49-F238E27FC236}">
                    <a16:creationId xmlns:a16="http://schemas.microsoft.com/office/drawing/2014/main" id="{43191D41-5B9E-40D4-B332-C9AF4281E6CB}"/>
                  </a:ext>
                </a:extLst>
              </p:cNvPr>
              <p:cNvSpPr txBox="1">
                <a:spLocks noChangeArrowheads="1"/>
              </p:cNvSpPr>
              <p:nvPr/>
            </p:nvSpPr>
            <p:spPr bwMode="auto">
              <a:xfrm rot="14890054" flipV="1">
                <a:off x="6831" y="263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1" name="Text Box 874">
                <a:extLst>
                  <a:ext uri="{FF2B5EF4-FFF2-40B4-BE49-F238E27FC236}">
                    <a16:creationId xmlns:a16="http://schemas.microsoft.com/office/drawing/2014/main" id="{246706FD-F8DF-47C1-A67E-C2896B749330}"/>
                  </a:ext>
                </a:extLst>
              </p:cNvPr>
              <p:cNvSpPr txBox="1">
                <a:spLocks noChangeArrowheads="1"/>
              </p:cNvSpPr>
              <p:nvPr/>
            </p:nvSpPr>
            <p:spPr bwMode="auto">
              <a:xfrm rot="14890054" flipV="1">
                <a:off x="6893" y="320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2" name="Text Box 875">
                <a:extLst>
                  <a:ext uri="{FF2B5EF4-FFF2-40B4-BE49-F238E27FC236}">
                    <a16:creationId xmlns:a16="http://schemas.microsoft.com/office/drawing/2014/main" id="{F7EFAE6C-9C3C-4F81-A28A-68D618C6D4FD}"/>
                  </a:ext>
                </a:extLst>
              </p:cNvPr>
              <p:cNvSpPr txBox="1">
                <a:spLocks noChangeArrowheads="1"/>
              </p:cNvSpPr>
              <p:nvPr/>
            </p:nvSpPr>
            <p:spPr bwMode="auto">
              <a:xfrm rot="14890054" flipV="1">
                <a:off x="7166" y="273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3" name="Text Box 876">
                <a:extLst>
                  <a:ext uri="{FF2B5EF4-FFF2-40B4-BE49-F238E27FC236}">
                    <a16:creationId xmlns:a16="http://schemas.microsoft.com/office/drawing/2014/main" id="{B5080B33-52D9-47CC-915F-44D9BC1EFAA7}"/>
                  </a:ext>
                </a:extLst>
              </p:cNvPr>
              <p:cNvSpPr txBox="1">
                <a:spLocks noChangeArrowheads="1"/>
              </p:cNvSpPr>
              <p:nvPr/>
            </p:nvSpPr>
            <p:spPr bwMode="auto">
              <a:xfrm rot="14890054" flipV="1">
                <a:off x="6880" y="313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4" name="Text Box 877">
                <a:extLst>
                  <a:ext uri="{FF2B5EF4-FFF2-40B4-BE49-F238E27FC236}">
                    <a16:creationId xmlns:a16="http://schemas.microsoft.com/office/drawing/2014/main" id="{63D22216-946B-460C-984B-E06A697F7E98}"/>
                  </a:ext>
                </a:extLst>
              </p:cNvPr>
              <p:cNvSpPr txBox="1">
                <a:spLocks noChangeArrowheads="1"/>
              </p:cNvSpPr>
              <p:nvPr/>
            </p:nvSpPr>
            <p:spPr bwMode="auto">
              <a:xfrm rot="14890054" flipV="1">
                <a:off x="6795" y="306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5" name="Text Box 878">
                <a:extLst>
                  <a:ext uri="{FF2B5EF4-FFF2-40B4-BE49-F238E27FC236}">
                    <a16:creationId xmlns:a16="http://schemas.microsoft.com/office/drawing/2014/main" id="{109B3728-29E3-4737-BBB9-325B3512ED30}"/>
                  </a:ext>
                </a:extLst>
              </p:cNvPr>
              <p:cNvSpPr txBox="1">
                <a:spLocks noChangeArrowheads="1"/>
              </p:cNvSpPr>
              <p:nvPr/>
            </p:nvSpPr>
            <p:spPr bwMode="auto">
              <a:xfrm rot="14890054" flipV="1">
                <a:off x="7236" y="281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6" name="Text Box 879">
                <a:extLst>
                  <a:ext uri="{FF2B5EF4-FFF2-40B4-BE49-F238E27FC236}">
                    <a16:creationId xmlns:a16="http://schemas.microsoft.com/office/drawing/2014/main" id="{2786C834-B6DF-4B48-A42A-706A04CE6FD1}"/>
                  </a:ext>
                </a:extLst>
              </p:cNvPr>
              <p:cNvSpPr txBox="1">
                <a:spLocks noChangeArrowheads="1"/>
              </p:cNvSpPr>
              <p:nvPr/>
            </p:nvSpPr>
            <p:spPr bwMode="auto">
              <a:xfrm rot="14890054" flipV="1">
                <a:off x="7050" y="318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7" name="Text Box 880">
                <a:extLst>
                  <a:ext uri="{FF2B5EF4-FFF2-40B4-BE49-F238E27FC236}">
                    <a16:creationId xmlns:a16="http://schemas.microsoft.com/office/drawing/2014/main" id="{61B373A2-DDCA-4845-9334-07D0C6AC0C2B}"/>
                  </a:ext>
                </a:extLst>
              </p:cNvPr>
              <p:cNvSpPr txBox="1">
                <a:spLocks noChangeArrowheads="1"/>
              </p:cNvSpPr>
              <p:nvPr/>
            </p:nvSpPr>
            <p:spPr bwMode="auto">
              <a:xfrm rot="14890054" flipV="1">
                <a:off x="7072" y="314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8" name="Text Box 881">
                <a:extLst>
                  <a:ext uri="{FF2B5EF4-FFF2-40B4-BE49-F238E27FC236}">
                    <a16:creationId xmlns:a16="http://schemas.microsoft.com/office/drawing/2014/main" id="{3A45DF0B-F847-498D-92F9-DB07D5191F86}"/>
                  </a:ext>
                </a:extLst>
              </p:cNvPr>
              <p:cNvSpPr txBox="1">
                <a:spLocks noChangeArrowheads="1"/>
              </p:cNvSpPr>
              <p:nvPr/>
            </p:nvSpPr>
            <p:spPr bwMode="auto">
              <a:xfrm rot="14890054" flipV="1">
                <a:off x="6782" y="292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39" name="Text Box 882">
                <a:extLst>
                  <a:ext uri="{FF2B5EF4-FFF2-40B4-BE49-F238E27FC236}">
                    <a16:creationId xmlns:a16="http://schemas.microsoft.com/office/drawing/2014/main" id="{DE9DF11D-5785-45A5-A8B7-B51828F9832B}"/>
                  </a:ext>
                </a:extLst>
              </p:cNvPr>
              <p:cNvSpPr txBox="1">
                <a:spLocks noChangeArrowheads="1"/>
              </p:cNvSpPr>
              <p:nvPr/>
            </p:nvSpPr>
            <p:spPr bwMode="auto">
              <a:xfrm rot="14890054" flipV="1">
                <a:off x="7119" y="283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0" name="Text Box 883">
                <a:extLst>
                  <a:ext uri="{FF2B5EF4-FFF2-40B4-BE49-F238E27FC236}">
                    <a16:creationId xmlns:a16="http://schemas.microsoft.com/office/drawing/2014/main" id="{2A6E737D-F580-4322-A5CE-D0886E9499BA}"/>
                  </a:ext>
                </a:extLst>
              </p:cNvPr>
              <p:cNvSpPr txBox="1">
                <a:spLocks noChangeArrowheads="1"/>
              </p:cNvSpPr>
              <p:nvPr/>
            </p:nvSpPr>
            <p:spPr bwMode="auto">
              <a:xfrm rot="17364899" flipV="1">
                <a:off x="6997" y="292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1" name="Text Box 884">
                <a:extLst>
                  <a:ext uri="{FF2B5EF4-FFF2-40B4-BE49-F238E27FC236}">
                    <a16:creationId xmlns:a16="http://schemas.microsoft.com/office/drawing/2014/main" id="{78281B2D-830B-4E90-86EA-B00049456666}"/>
                  </a:ext>
                </a:extLst>
              </p:cNvPr>
              <p:cNvSpPr txBox="1">
                <a:spLocks noChangeArrowheads="1"/>
              </p:cNvSpPr>
              <p:nvPr/>
            </p:nvSpPr>
            <p:spPr bwMode="auto">
              <a:xfrm rot="14890054" flipV="1">
                <a:off x="7022" y="293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2" name="Text Box 885">
                <a:extLst>
                  <a:ext uri="{FF2B5EF4-FFF2-40B4-BE49-F238E27FC236}">
                    <a16:creationId xmlns:a16="http://schemas.microsoft.com/office/drawing/2014/main" id="{3EC90074-BD8D-4130-8E36-C3D3ABD58CE7}"/>
                  </a:ext>
                </a:extLst>
              </p:cNvPr>
              <p:cNvSpPr txBox="1">
                <a:spLocks noChangeArrowheads="1"/>
              </p:cNvSpPr>
              <p:nvPr/>
            </p:nvSpPr>
            <p:spPr bwMode="auto">
              <a:xfrm rot="14890054" flipV="1">
                <a:off x="6943" y="2884"/>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3" name="Text Box 886">
                <a:extLst>
                  <a:ext uri="{FF2B5EF4-FFF2-40B4-BE49-F238E27FC236}">
                    <a16:creationId xmlns:a16="http://schemas.microsoft.com/office/drawing/2014/main" id="{BA4FC5D6-E28C-4537-8B0C-895B6E8E349A}"/>
                  </a:ext>
                </a:extLst>
              </p:cNvPr>
              <p:cNvSpPr txBox="1">
                <a:spLocks noChangeArrowheads="1"/>
              </p:cNvSpPr>
              <p:nvPr/>
            </p:nvSpPr>
            <p:spPr bwMode="auto">
              <a:xfrm rot="14890054" flipV="1">
                <a:off x="6920" y="286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4" name="Text Box 887">
                <a:extLst>
                  <a:ext uri="{FF2B5EF4-FFF2-40B4-BE49-F238E27FC236}">
                    <a16:creationId xmlns:a16="http://schemas.microsoft.com/office/drawing/2014/main" id="{34691BA6-27A3-4D47-B006-AE12689A765B}"/>
                  </a:ext>
                </a:extLst>
              </p:cNvPr>
              <p:cNvSpPr txBox="1">
                <a:spLocks noChangeArrowheads="1"/>
              </p:cNvSpPr>
              <p:nvPr/>
            </p:nvSpPr>
            <p:spPr bwMode="auto">
              <a:xfrm rot="14890054" flipV="1">
                <a:off x="6865" y="273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5" name="Text Box 888">
                <a:extLst>
                  <a:ext uri="{FF2B5EF4-FFF2-40B4-BE49-F238E27FC236}">
                    <a16:creationId xmlns:a16="http://schemas.microsoft.com/office/drawing/2014/main" id="{4CF0CA4F-C853-4308-9632-B318F4E62F3F}"/>
                  </a:ext>
                </a:extLst>
              </p:cNvPr>
              <p:cNvSpPr txBox="1">
                <a:spLocks noChangeArrowheads="1"/>
              </p:cNvSpPr>
              <p:nvPr/>
            </p:nvSpPr>
            <p:spPr bwMode="auto">
              <a:xfrm rot="17364899" flipV="1">
                <a:off x="6949" y="317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6" name="Text Box 889">
                <a:extLst>
                  <a:ext uri="{FF2B5EF4-FFF2-40B4-BE49-F238E27FC236}">
                    <a16:creationId xmlns:a16="http://schemas.microsoft.com/office/drawing/2014/main" id="{7C33186D-2984-447E-8FE2-14EAFBD15A45}"/>
                  </a:ext>
                </a:extLst>
              </p:cNvPr>
              <p:cNvSpPr txBox="1">
                <a:spLocks noChangeArrowheads="1"/>
              </p:cNvSpPr>
              <p:nvPr/>
            </p:nvSpPr>
            <p:spPr bwMode="auto">
              <a:xfrm rot="17364899" flipV="1">
                <a:off x="6890" y="305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7" name="Text Box 890">
                <a:extLst>
                  <a:ext uri="{FF2B5EF4-FFF2-40B4-BE49-F238E27FC236}">
                    <a16:creationId xmlns:a16="http://schemas.microsoft.com/office/drawing/2014/main" id="{D8DF8D91-F459-49DA-B579-1957284C63D7}"/>
                  </a:ext>
                </a:extLst>
              </p:cNvPr>
              <p:cNvSpPr txBox="1">
                <a:spLocks noChangeArrowheads="1"/>
              </p:cNvSpPr>
              <p:nvPr/>
            </p:nvSpPr>
            <p:spPr bwMode="auto">
              <a:xfrm rot="14890054" flipV="1">
                <a:off x="6920" y="294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8" name="Text Box 892">
                <a:extLst>
                  <a:ext uri="{FF2B5EF4-FFF2-40B4-BE49-F238E27FC236}">
                    <a16:creationId xmlns:a16="http://schemas.microsoft.com/office/drawing/2014/main" id="{A608F495-A148-4527-8C38-C3D17F295AC6}"/>
                  </a:ext>
                </a:extLst>
              </p:cNvPr>
              <p:cNvSpPr txBox="1">
                <a:spLocks noChangeArrowheads="1"/>
              </p:cNvSpPr>
              <p:nvPr/>
            </p:nvSpPr>
            <p:spPr bwMode="auto">
              <a:xfrm rot="14890054" flipV="1">
                <a:off x="7022" y="279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49" name="Text Box 893">
                <a:extLst>
                  <a:ext uri="{FF2B5EF4-FFF2-40B4-BE49-F238E27FC236}">
                    <a16:creationId xmlns:a16="http://schemas.microsoft.com/office/drawing/2014/main" id="{3A2F10AE-0B92-4CC1-B121-55E6B38E2688}"/>
                  </a:ext>
                </a:extLst>
              </p:cNvPr>
              <p:cNvSpPr txBox="1">
                <a:spLocks noChangeArrowheads="1"/>
              </p:cNvSpPr>
              <p:nvPr/>
            </p:nvSpPr>
            <p:spPr bwMode="auto">
              <a:xfrm rot="17364899" flipV="1">
                <a:off x="6997" y="301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0" name="Text Box 894">
                <a:extLst>
                  <a:ext uri="{FF2B5EF4-FFF2-40B4-BE49-F238E27FC236}">
                    <a16:creationId xmlns:a16="http://schemas.microsoft.com/office/drawing/2014/main" id="{70720432-AC61-4629-9666-C58BCC4BB010}"/>
                  </a:ext>
                </a:extLst>
              </p:cNvPr>
              <p:cNvSpPr txBox="1">
                <a:spLocks noChangeArrowheads="1"/>
              </p:cNvSpPr>
              <p:nvPr/>
            </p:nvSpPr>
            <p:spPr bwMode="auto">
              <a:xfrm rot="14890054" flipV="1">
                <a:off x="6902" y="283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1" name="Text Box 895">
                <a:extLst>
                  <a:ext uri="{FF2B5EF4-FFF2-40B4-BE49-F238E27FC236}">
                    <a16:creationId xmlns:a16="http://schemas.microsoft.com/office/drawing/2014/main" id="{322AE146-1782-4821-9004-444CEAE89FD2}"/>
                  </a:ext>
                </a:extLst>
              </p:cNvPr>
              <p:cNvSpPr txBox="1">
                <a:spLocks noChangeArrowheads="1"/>
              </p:cNvSpPr>
              <p:nvPr/>
            </p:nvSpPr>
            <p:spPr bwMode="auto">
              <a:xfrm rot="14890054" flipV="1">
                <a:off x="6969" y="289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2" name="Text Box 896">
                <a:extLst>
                  <a:ext uri="{FF2B5EF4-FFF2-40B4-BE49-F238E27FC236}">
                    <a16:creationId xmlns:a16="http://schemas.microsoft.com/office/drawing/2014/main" id="{9CA1BA8F-4306-4C48-B919-31DF027FF5F9}"/>
                  </a:ext>
                </a:extLst>
              </p:cNvPr>
              <p:cNvSpPr txBox="1">
                <a:spLocks noChangeArrowheads="1"/>
              </p:cNvSpPr>
              <p:nvPr/>
            </p:nvSpPr>
            <p:spPr bwMode="auto">
              <a:xfrm rot="14890054" flipV="1">
                <a:off x="6687" y="253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3" name="Text Box 897">
                <a:extLst>
                  <a:ext uri="{FF2B5EF4-FFF2-40B4-BE49-F238E27FC236}">
                    <a16:creationId xmlns:a16="http://schemas.microsoft.com/office/drawing/2014/main" id="{872DE5A3-D176-42F3-BD43-C4A6ADD54D1B}"/>
                  </a:ext>
                </a:extLst>
              </p:cNvPr>
              <p:cNvSpPr txBox="1">
                <a:spLocks noChangeArrowheads="1"/>
              </p:cNvSpPr>
              <p:nvPr/>
            </p:nvSpPr>
            <p:spPr bwMode="auto">
              <a:xfrm rot="14890054" flipV="1">
                <a:off x="6687" y="253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4" name="Text Box 898">
                <a:extLst>
                  <a:ext uri="{FF2B5EF4-FFF2-40B4-BE49-F238E27FC236}">
                    <a16:creationId xmlns:a16="http://schemas.microsoft.com/office/drawing/2014/main" id="{46777419-6F91-438D-A862-4299A4462962}"/>
                  </a:ext>
                </a:extLst>
              </p:cNvPr>
              <p:cNvSpPr txBox="1">
                <a:spLocks noChangeArrowheads="1"/>
              </p:cNvSpPr>
              <p:nvPr/>
            </p:nvSpPr>
            <p:spPr bwMode="auto">
              <a:xfrm rot="14890054" flipV="1">
                <a:off x="6678" y="249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5" name="Text Box 899">
                <a:extLst>
                  <a:ext uri="{FF2B5EF4-FFF2-40B4-BE49-F238E27FC236}">
                    <a16:creationId xmlns:a16="http://schemas.microsoft.com/office/drawing/2014/main" id="{534C60D6-6800-4DC8-90C8-C2F9E65F34F3}"/>
                  </a:ext>
                </a:extLst>
              </p:cNvPr>
              <p:cNvSpPr txBox="1">
                <a:spLocks noChangeArrowheads="1"/>
              </p:cNvSpPr>
              <p:nvPr/>
            </p:nvSpPr>
            <p:spPr bwMode="auto">
              <a:xfrm rot="17364899" flipV="1">
                <a:off x="6949" y="317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6" name="Text Box 900">
                <a:extLst>
                  <a:ext uri="{FF2B5EF4-FFF2-40B4-BE49-F238E27FC236}">
                    <a16:creationId xmlns:a16="http://schemas.microsoft.com/office/drawing/2014/main" id="{470BA2E1-E649-4853-BECC-500F8DBD4C65}"/>
                  </a:ext>
                </a:extLst>
              </p:cNvPr>
              <p:cNvSpPr txBox="1">
                <a:spLocks noChangeArrowheads="1"/>
              </p:cNvSpPr>
              <p:nvPr/>
            </p:nvSpPr>
            <p:spPr bwMode="auto">
              <a:xfrm rot="17364899" flipV="1">
                <a:off x="7133" y="316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7" name="Text Box 901">
                <a:extLst>
                  <a:ext uri="{FF2B5EF4-FFF2-40B4-BE49-F238E27FC236}">
                    <a16:creationId xmlns:a16="http://schemas.microsoft.com/office/drawing/2014/main" id="{F4B7527F-4002-441E-B9F4-AACBD440F9B6}"/>
                  </a:ext>
                </a:extLst>
              </p:cNvPr>
              <p:cNvSpPr txBox="1">
                <a:spLocks noChangeArrowheads="1"/>
              </p:cNvSpPr>
              <p:nvPr/>
            </p:nvSpPr>
            <p:spPr bwMode="auto">
              <a:xfrm rot="17364899" flipV="1">
                <a:off x="7045" y="331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8" name="Text Box 902">
                <a:extLst>
                  <a:ext uri="{FF2B5EF4-FFF2-40B4-BE49-F238E27FC236}">
                    <a16:creationId xmlns:a16="http://schemas.microsoft.com/office/drawing/2014/main" id="{28CE0B6E-E8B2-4DF6-AC31-95D2A6ABF8FD}"/>
                  </a:ext>
                </a:extLst>
              </p:cNvPr>
              <p:cNvSpPr txBox="1">
                <a:spLocks noChangeArrowheads="1"/>
              </p:cNvSpPr>
              <p:nvPr/>
            </p:nvSpPr>
            <p:spPr bwMode="auto">
              <a:xfrm rot="17364899" flipV="1">
                <a:off x="7188" y="289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59" name="Text Box 903">
                <a:extLst>
                  <a:ext uri="{FF2B5EF4-FFF2-40B4-BE49-F238E27FC236}">
                    <a16:creationId xmlns:a16="http://schemas.microsoft.com/office/drawing/2014/main" id="{53780CF1-F4F3-4B45-A272-34D7206121F4}"/>
                  </a:ext>
                </a:extLst>
              </p:cNvPr>
              <p:cNvSpPr txBox="1">
                <a:spLocks noChangeArrowheads="1"/>
              </p:cNvSpPr>
              <p:nvPr/>
            </p:nvSpPr>
            <p:spPr bwMode="auto">
              <a:xfrm rot="17364899" flipV="1">
                <a:off x="7142" y="294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0" name="Text Box 904">
                <a:extLst>
                  <a:ext uri="{FF2B5EF4-FFF2-40B4-BE49-F238E27FC236}">
                    <a16:creationId xmlns:a16="http://schemas.microsoft.com/office/drawing/2014/main" id="{80A9492C-58CD-4291-93D4-49C6B8248C0D}"/>
                  </a:ext>
                </a:extLst>
              </p:cNvPr>
              <p:cNvSpPr txBox="1">
                <a:spLocks noChangeArrowheads="1"/>
              </p:cNvSpPr>
              <p:nvPr/>
            </p:nvSpPr>
            <p:spPr bwMode="auto">
              <a:xfrm rot="17364899" flipV="1">
                <a:off x="7142" y="323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1" name="Text Box 905">
                <a:extLst>
                  <a:ext uri="{FF2B5EF4-FFF2-40B4-BE49-F238E27FC236}">
                    <a16:creationId xmlns:a16="http://schemas.microsoft.com/office/drawing/2014/main" id="{118484F2-5E7E-405F-953A-2C3336DDC3E8}"/>
                  </a:ext>
                </a:extLst>
              </p:cNvPr>
              <p:cNvSpPr txBox="1">
                <a:spLocks noChangeArrowheads="1"/>
              </p:cNvSpPr>
              <p:nvPr/>
            </p:nvSpPr>
            <p:spPr bwMode="auto">
              <a:xfrm rot="14890054" flipV="1">
                <a:off x="7023" y="262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2" name="Text Box 906">
                <a:extLst>
                  <a:ext uri="{FF2B5EF4-FFF2-40B4-BE49-F238E27FC236}">
                    <a16:creationId xmlns:a16="http://schemas.microsoft.com/office/drawing/2014/main" id="{74E1BDBD-A419-4FEA-A0A8-A4206D47F780}"/>
                  </a:ext>
                </a:extLst>
              </p:cNvPr>
              <p:cNvSpPr txBox="1">
                <a:spLocks noChangeArrowheads="1"/>
              </p:cNvSpPr>
              <p:nvPr/>
            </p:nvSpPr>
            <p:spPr bwMode="auto">
              <a:xfrm rot="17364899" flipV="1">
                <a:off x="7142" y="299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3" name="Text Box 907">
                <a:extLst>
                  <a:ext uri="{FF2B5EF4-FFF2-40B4-BE49-F238E27FC236}">
                    <a16:creationId xmlns:a16="http://schemas.microsoft.com/office/drawing/2014/main" id="{2A4832F4-A6B8-4772-92A5-33F55BBCA0E1}"/>
                  </a:ext>
                </a:extLst>
              </p:cNvPr>
              <p:cNvSpPr txBox="1">
                <a:spLocks noChangeArrowheads="1"/>
              </p:cNvSpPr>
              <p:nvPr/>
            </p:nvSpPr>
            <p:spPr bwMode="auto">
              <a:xfrm rot="17364899" flipV="1">
                <a:off x="7236" y="2973"/>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4" name="Text Box 908">
                <a:extLst>
                  <a:ext uri="{FF2B5EF4-FFF2-40B4-BE49-F238E27FC236}">
                    <a16:creationId xmlns:a16="http://schemas.microsoft.com/office/drawing/2014/main" id="{034E8817-0E12-4ABA-8E29-A50BB1C3DEC4}"/>
                  </a:ext>
                </a:extLst>
              </p:cNvPr>
              <p:cNvSpPr txBox="1">
                <a:spLocks noChangeArrowheads="1"/>
              </p:cNvSpPr>
              <p:nvPr/>
            </p:nvSpPr>
            <p:spPr bwMode="auto">
              <a:xfrm rot="17364899" flipV="1">
                <a:off x="7189" y="294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5" name="Text Box 909">
                <a:extLst>
                  <a:ext uri="{FF2B5EF4-FFF2-40B4-BE49-F238E27FC236}">
                    <a16:creationId xmlns:a16="http://schemas.microsoft.com/office/drawing/2014/main" id="{B4714921-0C42-403E-AF0A-342F642F6096}"/>
                  </a:ext>
                </a:extLst>
              </p:cNvPr>
              <p:cNvSpPr txBox="1">
                <a:spLocks noChangeArrowheads="1"/>
              </p:cNvSpPr>
              <p:nvPr/>
            </p:nvSpPr>
            <p:spPr bwMode="auto">
              <a:xfrm rot="17364899" flipV="1">
                <a:off x="7142" y="291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6" name="Text Box 910">
                <a:extLst>
                  <a:ext uri="{FF2B5EF4-FFF2-40B4-BE49-F238E27FC236}">
                    <a16:creationId xmlns:a16="http://schemas.microsoft.com/office/drawing/2014/main" id="{86362764-6221-4A94-8798-07520ECD0DF6}"/>
                  </a:ext>
                </a:extLst>
              </p:cNvPr>
              <p:cNvSpPr txBox="1">
                <a:spLocks noChangeArrowheads="1"/>
              </p:cNvSpPr>
              <p:nvPr/>
            </p:nvSpPr>
            <p:spPr bwMode="auto">
              <a:xfrm rot="17364899" flipV="1">
                <a:off x="7142" y="311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7" name="Text Box 911">
                <a:extLst>
                  <a:ext uri="{FF2B5EF4-FFF2-40B4-BE49-F238E27FC236}">
                    <a16:creationId xmlns:a16="http://schemas.microsoft.com/office/drawing/2014/main" id="{C3E96E83-9E19-4F3B-8FD6-DD94A2FEC770}"/>
                  </a:ext>
                </a:extLst>
              </p:cNvPr>
              <p:cNvSpPr txBox="1">
                <a:spLocks noChangeArrowheads="1"/>
              </p:cNvSpPr>
              <p:nvPr/>
            </p:nvSpPr>
            <p:spPr bwMode="auto">
              <a:xfrm rot="17364899" flipV="1">
                <a:off x="7142" y="323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8" name="Text Box 912">
                <a:extLst>
                  <a:ext uri="{FF2B5EF4-FFF2-40B4-BE49-F238E27FC236}">
                    <a16:creationId xmlns:a16="http://schemas.microsoft.com/office/drawing/2014/main" id="{D339E979-5E56-4606-BB36-D3191AD859BB}"/>
                  </a:ext>
                </a:extLst>
              </p:cNvPr>
              <p:cNvSpPr txBox="1">
                <a:spLocks noChangeArrowheads="1"/>
              </p:cNvSpPr>
              <p:nvPr/>
            </p:nvSpPr>
            <p:spPr bwMode="auto">
              <a:xfrm rot="17364899" flipV="1">
                <a:off x="7189" y="333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69" name="Text Box 913">
                <a:extLst>
                  <a:ext uri="{FF2B5EF4-FFF2-40B4-BE49-F238E27FC236}">
                    <a16:creationId xmlns:a16="http://schemas.microsoft.com/office/drawing/2014/main" id="{D121308F-6E98-4B5B-939E-767DD79CDB1B}"/>
                  </a:ext>
                </a:extLst>
              </p:cNvPr>
              <p:cNvSpPr txBox="1">
                <a:spLocks noChangeArrowheads="1"/>
              </p:cNvSpPr>
              <p:nvPr/>
            </p:nvSpPr>
            <p:spPr bwMode="auto">
              <a:xfrm rot="14890054" flipV="1">
                <a:off x="6352" y="295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0" name="Text Box 914">
                <a:extLst>
                  <a:ext uri="{FF2B5EF4-FFF2-40B4-BE49-F238E27FC236}">
                    <a16:creationId xmlns:a16="http://schemas.microsoft.com/office/drawing/2014/main" id="{B81B3A40-A74F-46AE-A259-28963FEBCCD5}"/>
                  </a:ext>
                </a:extLst>
              </p:cNvPr>
              <p:cNvSpPr txBox="1">
                <a:spLocks noChangeArrowheads="1"/>
              </p:cNvSpPr>
              <p:nvPr/>
            </p:nvSpPr>
            <p:spPr bwMode="auto">
              <a:xfrm rot="14890054" flipV="1">
                <a:off x="6397" y="302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1" name="Text Box 915">
                <a:extLst>
                  <a:ext uri="{FF2B5EF4-FFF2-40B4-BE49-F238E27FC236}">
                    <a16:creationId xmlns:a16="http://schemas.microsoft.com/office/drawing/2014/main" id="{F1E4B323-0CDD-4E43-B315-DE8CC615B480}"/>
                  </a:ext>
                </a:extLst>
              </p:cNvPr>
              <p:cNvSpPr txBox="1">
                <a:spLocks noChangeArrowheads="1"/>
              </p:cNvSpPr>
              <p:nvPr/>
            </p:nvSpPr>
            <p:spPr bwMode="auto">
              <a:xfrm rot="14890054" flipV="1">
                <a:off x="6398" y="300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2" name="Text Box 916">
                <a:extLst>
                  <a:ext uri="{FF2B5EF4-FFF2-40B4-BE49-F238E27FC236}">
                    <a16:creationId xmlns:a16="http://schemas.microsoft.com/office/drawing/2014/main" id="{5402DD8E-0CE0-4EBA-8135-432824518907}"/>
                  </a:ext>
                </a:extLst>
              </p:cNvPr>
              <p:cNvSpPr txBox="1">
                <a:spLocks noChangeArrowheads="1"/>
              </p:cNvSpPr>
              <p:nvPr/>
            </p:nvSpPr>
            <p:spPr bwMode="auto">
              <a:xfrm rot="14890054" flipV="1">
                <a:off x="6398" y="288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3" name="Text Box 917">
                <a:extLst>
                  <a:ext uri="{FF2B5EF4-FFF2-40B4-BE49-F238E27FC236}">
                    <a16:creationId xmlns:a16="http://schemas.microsoft.com/office/drawing/2014/main" id="{3CEF928D-C908-4085-8AE2-642624BD193C}"/>
                  </a:ext>
                </a:extLst>
              </p:cNvPr>
              <p:cNvSpPr txBox="1">
                <a:spLocks noChangeArrowheads="1"/>
              </p:cNvSpPr>
              <p:nvPr/>
            </p:nvSpPr>
            <p:spPr bwMode="auto">
              <a:xfrm rot="14890054" flipV="1">
                <a:off x="6327" y="264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4" name="Text Box 918">
                <a:extLst>
                  <a:ext uri="{FF2B5EF4-FFF2-40B4-BE49-F238E27FC236}">
                    <a16:creationId xmlns:a16="http://schemas.microsoft.com/office/drawing/2014/main" id="{4CC58CDE-BC0D-40E8-B9C8-20BEFB5E83C8}"/>
                  </a:ext>
                </a:extLst>
              </p:cNvPr>
              <p:cNvSpPr txBox="1">
                <a:spLocks noChangeArrowheads="1"/>
              </p:cNvSpPr>
              <p:nvPr/>
            </p:nvSpPr>
            <p:spPr bwMode="auto">
              <a:xfrm rot="14890054" flipV="1">
                <a:off x="6397" y="271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5" name="Text Box 919">
                <a:extLst>
                  <a:ext uri="{FF2B5EF4-FFF2-40B4-BE49-F238E27FC236}">
                    <a16:creationId xmlns:a16="http://schemas.microsoft.com/office/drawing/2014/main" id="{6F040714-D831-4CDD-9029-406A9A2C7871}"/>
                  </a:ext>
                </a:extLst>
              </p:cNvPr>
              <p:cNvSpPr txBox="1">
                <a:spLocks noChangeArrowheads="1"/>
              </p:cNvSpPr>
              <p:nvPr/>
            </p:nvSpPr>
            <p:spPr bwMode="auto">
              <a:xfrm rot="14890054" flipV="1">
                <a:off x="6472" y="279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6" name="Text Box 920">
                <a:extLst>
                  <a:ext uri="{FF2B5EF4-FFF2-40B4-BE49-F238E27FC236}">
                    <a16:creationId xmlns:a16="http://schemas.microsoft.com/office/drawing/2014/main" id="{D4DD1A88-BD97-4A4D-9FDB-52CBDDF2279A}"/>
                  </a:ext>
                </a:extLst>
              </p:cNvPr>
              <p:cNvSpPr txBox="1">
                <a:spLocks noChangeArrowheads="1"/>
              </p:cNvSpPr>
              <p:nvPr/>
            </p:nvSpPr>
            <p:spPr bwMode="auto">
              <a:xfrm rot="14890054" flipV="1">
                <a:off x="6542" y="2869"/>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7" name="Text Box 921">
                <a:extLst>
                  <a:ext uri="{FF2B5EF4-FFF2-40B4-BE49-F238E27FC236}">
                    <a16:creationId xmlns:a16="http://schemas.microsoft.com/office/drawing/2014/main" id="{E02B4517-5C80-458C-9703-C9D4EC3CAB18}"/>
                  </a:ext>
                </a:extLst>
              </p:cNvPr>
              <p:cNvSpPr txBox="1">
                <a:spLocks noChangeArrowheads="1"/>
              </p:cNvSpPr>
              <p:nvPr/>
            </p:nvSpPr>
            <p:spPr bwMode="auto">
              <a:xfrm rot="14890054" flipV="1">
                <a:off x="6446" y="288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8" name="Text Box 922">
                <a:extLst>
                  <a:ext uri="{FF2B5EF4-FFF2-40B4-BE49-F238E27FC236}">
                    <a16:creationId xmlns:a16="http://schemas.microsoft.com/office/drawing/2014/main" id="{3E66B97E-B4E1-4642-B325-72D8017E39A3}"/>
                  </a:ext>
                </a:extLst>
              </p:cNvPr>
              <p:cNvSpPr txBox="1">
                <a:spLocks noChangeArrowheads="1"/>
              </p:cNvSpPr>
              <p:nvPr/>
            </p:nvSpPr>
            <p:spPr bwMode="auto">
              <a:xfrm rot="14890054" flipV="1">
                <a:off x="6349" y="2896"/>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79" name="Text Box 923">
                <a:extLst>
                  <a:ext uri="{FF2B5EF4-FFF2-40B4-BE49-F238E27FC236}">
                    <a16:creationId xmlns:a16="http://schemas.microsoft.com/office/drawing/2014/main" id="{17AB582E-A92E-46FF-B49E-360BFC0BB41C}"/>
                  </a:ext>
                </a:extLst>
              </p:cNvPr>
              <p:cNvSpPr txBox="1">
                <a:spLocks noChangeArrowheads="1"/>
              </p:cNvSpPr>
              <p:nvPr/>
            </p:nvSpPr>
            <p:spPr bwMode="auto">
              <a:xfrm rot="14890054" flipV="1">
                <a:off x="6738" y="283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0" name="Text Box 924">
                <a:extLst>
                  <a:ext uri="{FF2B5EF4-FFF2-40B4-BE49-F238E27FC236}">
                    <a16:creationId xmlns:a16="http://schemas.microsoft.com/office/drawing/2014/main" id="{2F9D2178-8852-4AAF-B0AE-79CCFB475141}"/>
                  </a:ext>
                </a:extLst>
              </p:cNvPr>
              <p:cNvSpPr txBox="1">
                <a:spLocks noChangeArrowheads="1"/>
              </p:cNvSpPr>
              <p:nvPr/>
            </p:nvSpPr>
            <p:spPr bwMode="auto">
              <a:xfrm rot="14890054" flipV="1">
                <a:off x="7119" y="272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1" name="Text Box 925">
                <a:extLst>
                  <a:ext uri="{FF2B5EF4-FFF2-40B4-BE49-F238E27FC236}">
                    <a16:creationId xmlns:a16="http://schemas.microsoft.com/office/drawing/2014/main" id="{B384F7A6-6601-449F-B099-4C26F7EEEF85}"/>
                  </a:ext>
                </a:extLst>
              </p:cNvPr>
              <p:cNvSpPr txBox="1">
                <a:spLocks noChangeArrowheads="1"/>
              </p:cNvSpPr>
              <p:nvPr/>
            </p:nvSpPr>
            <p:spPr bwMode="auto">
              <a:xfrm rot="14890054" flipV="1">
                <a:off x="6785" y="267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2" name="Text Box 926">
                <a:extLst>
                  <a:ext uri="{FF2B5EF4-FFF2-40B4-BE49-F238E27FC236}">
                    <a16:creationId xmlns:a16="http://schemas.microsoft.com/office/drawing/2014/main" id="{D1A92C00-0696-47DB-9ADC-80D3B97E52F1}"/>
                  </a:ext>
                </a:extLst>
              </p:cNvPr>
              <p:cNvSpPr txBox="1">
                <a:spLocks noChangeArrowheads="1"/>
              </p:cNvSpPr>
              <p:nvPr/>
            </p:nvSpPr>
            <p:spPr bwMode="auto">
              <a:xfrm rot="14890054" flipV="1">
                <a:off x="6397" y="259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3" name="Text Box 927">
                <a:extLst>
                  <a:ext uri="{FF2B5EF4-FFF2-40B4-BE49-F238E27FC236}">
                    <a16:creationId xmlns:a16="http://schemas.microsoft.com/office/drawing/2014/main" id="{C2F1CFD3-7049-4808-96BA-43D3E586F6A6}"/>
                  </a:ext>
                </a:extLst>
              </p:cNvPr>
              <p:cNvSpPr txBox="1">
                <a:spLocks noChangeArrowheads="1"/>
              </p:cNvSpPr>
              <p:nvPr/>
            </p:nvSpPr>
            <p:spPr bwMode="auto">
              <a:xfrm rot="14890054" flipV="1">
                <a:off x="6495" y="2687"/>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4" name="Text Box 928">
                <a:extLst>
                  <a:ext uri="{FF2B5EF4-FFF2-40B4-BE49-F238E27FC236}">
                    <a16:creationId xmlns:a16="http://schemas.microsoft.com/office/drawing/2014/main" id="{1008D276-464B-49E0-B965-D3AC313D2AED}"/>
                  </a:ext>
                </a:extLst>
              </p:cNvPr>
              <p:cNvSpPr txBox="1">
                <a:spLocks noChangeArrowheads="1"/>
              </p:cNvSpPr>
              <p:nvPr/>
            </p:nvSpPr>
            <p:spPr bwMode="auto">
              <a:xfrm rot="14890054" flipV="1">
                <a:off x="6591" y="2785"/>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5" name="Text Box 929">
                <a:extLst>
                  <a:ext uri="{FF2B5EF4-FFF2-40B4-BE49-F238E27FC236}">
                    <a16:creationId xmlns:a16="http://schemas.microsoft.com/office/drawing/2014/main" id="{1D5D84CF-50E0-4CD0-8F4F-06FB3A391BEC}"/>
                  </a:ext>
                </a:extLst>
              </p:cNvPr>
              <p:cNvSpPr txBox="1">
                <a:spLocks noChangeArrowheads="1"/>
              </p:cNvSpPr>
              <p:nvPr/>
            </p:nvSpPr>
            <p:spPr bwMode="auto">
              <a:xfrm rot="14890054" flipV="1">
                <a:off x="6688" y="288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6" name="Text Box 930">
                <a:extLst>
                  <a:ext uri="{FF2B5EF4-FFF2-40B4-BE49-F238E27FC236}">
                    <a16:creationId xmlns:a16="http://schemas.microsoft.com/office/drawing/2014/main" id="{B8071C13-D78E-4FAB-95D0-1E3744B34D33}"/>
                  </a:ext>
                </a:extLst>
              </p:cNvPr>
              <p:cNvSpPr txBox="1">
                <a:spLocks noChangeArrowheads="1"/>
              </p:cNvSpPr>
              <p:nvPr/>
            </p:nvSpPr>
            <p:spPr bwMode="auto">
              <a:xfrm rot="14890054" flipV="1">
                <a:off x="7250" y="3200"/>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7" name="Text Box 931">
                <a:extLst>
                  <a:ext uri="{FF2B5EF4-FFF2-40B4-BE49-F238E27FC236}">
                    <a16:creationId xmlns:a16="http://schemas.microsoft.com/office/drawing/2014/main" id="{BB13F7B7-97EA-4B91-BE09-15F950C1AE3E}"/>
                  </a:ext>
                </a:extLst>
              </p:cNvPr>
              <p:cNvSpPr txBox="1">
                <a:spLocks noChangeArrowheads="1"/>
              </p:cNvSpPr>
              <p:nvPr/>
            </p:nvSpPr>
            <p:spPr bwMode="auto">
              <a:xfrm rot="14890054" flipV="1">
                <a:off x="6880" y="3071"/>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8" name="Text Box 932">
                <a:extLst>
                  <a:ext uri="{FF2B5EF4-FFF2-40B4-BE49-F238E27FC236}">
                    <a16:creationId xmlns:a16="http://schemas.microsoft.com/office/drawing/2014/main" id="{42E6C539-3B60-462E-A56A-8BE9B8822225}"/>
                  </a:ext>
                </a:extLst>
              </p:cNvPr>
              <p:cNvSpPr txBox="1">
                <a:spLocks noChangeArrowheads="1"/>
              </p:cNvSpPr>
              <p:nvPr/>
            </p:nvSpPr>
            <p:spPr bwMode="auto">
              <a:xfrm rot="14890054" flipV="1">
                <a:off x="6782" y="2688"/>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sp>
            <p:nvSpPr>
              <p:cNvPr id="36589" name="Text Box 933">
                <a:extLst>
                  <a:ext uri="{FF2B5EF4-FFF2-40B4-BE49-F238E27FC236}">
                    <a16:creationId xmlns:a16="http://schemas.microsoft.com/office/drawing/2014/main" id="{78AB2C04-2FB5-4D45-A4A3-034E3DF71C63}"/>
                  </a:ext>
                </a:extLst>
              </p:cNvPr>
              <p:cNvSpPr txBox="1">
                <a:spLocks noChangeArrowheads="1"/>
              </p:cNvSpPr>
              <p:nvPr/>
            </p:nvSpPr>
            <p:spPr bwMode="auto">
              <a:xfrm rot="14890054" flipV="1">
                <a:off x="6738" y="2592"/>
                <a:ext cx="22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rPr>
                  <a:t>.</a:t>
                </a:r>
              </a:p>
            </p:txBody>
          </p:sp>
        </p:grpSp>
        <p:grpSp>
          <p:nvGrpSpPr>
            <p:cNvPr id="36315" name="Group 993">
              <a:extLst>
                <a:ext uri="{FF2B5EF4-FFF2-40B4-BE49-F238E27FC236}">
                  <a16:creationId xmlns:a16="http://schemas.microsoft.com/office/drawing/2014/main" id="{F51AE759-23D0-434C-B938-5D237B136C4A}"/>
                </a:ext>
              </a:extLst>
            </p:cNvPr>
            <p:cNvGrpSpPr>
              <a:grpSpLocks/>
            </p:cNvGrpSpPr>
            <p:nvPr/>
          </p:nvGrpSpPr>
          <p:grpSpPr bwMode="auto">
            <a:xfrm>
              <a:off x="6095928" y="3803648"/>
              <a:ext cx="1185431" cy="844863"/>
              <a:chOff x="2537" y="1904"/>
              <a:chExt cx="973" cy="751"/>
            </a:xfrm>
          </p:grpSpPr>
          <p:grpSp>
            <p:nvGrpSpPr>
              <p:cNvPr id="36317" name="Group 991">
                <a:extLst>
                  <a:ext uri="{FF2B5EF4-FFF2-40B4-BE49-F238E27FC236}">
                    <a16:creationId xmlns:a16="http://schemas.microsoft.com/office/drawing/2014/main" id="{1F16AB34-300D-4CC3-87BB-9A5DDFD27C10}"/>
                  </a:ext>
                </a:extLst>
              </p:cNvPr>
              <p:cNvGrpSpPr>
                <a:grpSpLocks/>
              </p:cNvGrpSpPr>
              <p:nvPr/>
            </p:nvGrpSpPr>
            <p:grpSpPr bwMode="auto">
              <a:xfrm>
                <a:off x="2537" y="2032"/>
                <a:ext cx="369" cy="623"/>
                <a:chOff x="2263" y="4534"/>
                <a:chExt cx="369" cy="623"/>
              </a:xfrm>
            </p:grpSpPr>
            <p:sp>
              <p:nvSpPr>
                <p:cNvPr id="36337" name="Text Box 938">
                  <a:extLst>
                    <a:ext uri="{FF2B5EF4-FFF2-40B4-BE49-F238E27FC236}">
                      <a16:creationId xmlns:a16="http://schemas.microsoft.com/office/drawing/2014/main" id="{459AD30E-6CC2-4254-8231-0E6688C3E9CC}"/>
                    </a:ext>
                  </a:extLst>
                </p:cNvPr>
                <p:cNvSpPr txBox="1">
                  <a:spLocks noChangeArrowheads="1"/>
                </p:cNvSpPr>
                <p:nvPr/>
              </p:nvSpPr>
              <p:spPr bwMode="auto">
                <a:xfrm>
                  <a:off x="2372" y="463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8" name="Text Box 939">
                  <a:extLst>
                    <a:ext uri="{FF2B5EF4-FFF2-40B4-BE49-F238E27FC236}">
                      <a16:creationId xmlns:a16="http://schemas.microsoft.com/office/drawing/2014/main" id="{8225DCE8-C72D-4EE9-98A5-A23FEBB925E7}"/>
                    </a:ext>
                  </a:extLst>
                </p:cNvPr>
                <p:cNvSpPr txBox="1">
                  <a:spLocks noChangeArrowheads="1"/>
                </p:cNvSpPr>
                <p:nvPr/>
              </p:nvSpPr>
              <p:spPr bwMode="auto">
                <a:xfrm>
                  <a:off x="2448" y="465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9" name="Text Box 940">
                  <a:extLst>
                    <a:ext uri="{FF2B5EF4-FFF2-40B4-BE49-F238E27FC236}">
                      <a16:creationId xmlns:a16="http://schemas.microsoft.com/office/drawing/2014/main" id="{B7B154E5-036B-4994-9DCA-DFA057D1A11D}"/>
                    </a:ext>
                  </a:extLst>
                </p:cNvPr>
                <p:cNvSpPr txBox="1">
                  <a:spLocks noChangeArrowheads="1"/>
                </p:cNvSpPr>
                <p:nvPr/>
              </p:nvSpPr>
              <p:spPr bwMode="auto">
                <a:xfrm>
                  <a:off x="2438" y="459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0" name="Text Box 941">
                  <a:extLst>
                    <a:ext uri="{FF2B5EF4-FFF2-40B4-BE49-F238E27FC236}">
                      <a16:creationId xmlns:a16="http://schemas.microsoft.com/office/drawing/2014/main" id="{4A9C092A-FBA5-4A10-B804-32B5B03E6C15}"/>
                    </a:ext>
                  </a:extLst>
                </p:cNvPr>
                <p:cNvSpPr txBox="1">
                  <a:spLocks noChangeArrowheads="1"/>
                </p:cNvSpPr>
                <p:nvPr/>
              </p:nvSpPr>
              <p:spPr bwMode="auto">
                <a:xfrm>
                  <a:off x="2411" y="456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1" name="Text Box 942">
                  <a:extLst>
                    <a:ext uri="{FF2B5EF4-FFF2-40B4-BE49-F238E27FC236}">
                      <a16:creationId xmlns:a16="http://schemas.microsoft.com/office/drawing/2014/main" id="{7057BC2E-148D-4450-A191-C639E40515B9}"/>
                    </a:ext>
                  </a:extLst>
                </p:cNvPr>
                <p:cNvSpPr txBox="1">
                  <a:spLocks noChangeArrowheads="1"/>
                </p:cNvSpPr>
                <p:nvPr/>
              </p:nvSpPr>
              <p:spPr bwMode="auto">
                <a:xfrm>
                  <a:off x="2371" y="456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2" name="Text Box 943">
                  <a:extLst>
                    <a:ext uri="{FF2B5EF4-FFF2-40B4-BE49-F238E27FC236}">
                      <a16:creationId xmlns:a16="http://schemas.microsoft.com/office/drawing/2014/main" id="{226469E9-54F7-417B-A14B-23EEBC33417B}"/>
                    </a:ext>
                  </a:extLst>
                </p:cNvPr>
                <p:cNvSpPr txBox="1">
                  <a:spLocks noChangeArrowheads="1"/>
                </p:cNvSpPr>
                <p:nvPr/>
              </p:nvSpPr>
              <p:spPr bwMode="auto">
                <a:xfrm>
                  <a:off x="2352" y="453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3" name="Text Box 944">
                  <a:extLst>
                    <a:ext uri="{FF2B5EF4-FFF2-40B4-BE49-F238E27FC236}">
                      <a16:creationId xmlns:a16="http://schemas.microsoft.com/office/drawing/2014/main" id="{09AC7ABB-F5CD-40CD-BDD3-3EFC55FED559}"/>
                    </a:ext>
                  </a:extLst>
                </p:cNvPr>
                <p:cNvSpPr txBox="1">
                  <a:spLocks noChangeArrowheads="1"/>
                </p:cNvSpPr>
                <p:nvPr/>
              </p:nvSpPr>
              <p:spPr bwMode="auto">
                <a:xfrm>
                  <a:off x="2312" y="457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4" name="Text Box 945">
                  <a:extLst>
                    <a:ext uri="{FF2B5EF4-FFF2-40B4-BE49-F238E27FC236}">
                      <a16:creationId xmlns:a16="http://schemas.microsoft.com/office/drawing/2014/main" id="{512CEF98-DBF8-4D2C-9D61-4997378ADEDE}"/>
                    </a:ext>
                  </a:extLst>
                </p:cNvPr>
                <p:cNvSpPr txBox="1">
                  <a:spLocks noChangeArrowheads="1"/>
                </p:cNvSpPr>
                <p:nvPr/>
              </p:nvSpPr>
              <p:spPr bwMode="auto">
                <a:xfrm>
                  <a:off x="2304" y="4633"/>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5" name="Text Box 951">
                  <a:extLst>
                    <a:ext uri="{FF2B5EF4-FFF2-40B4-BE49-F238E27FC236}">
                      <a16:creationId xmlns:a16="http://schemas.microsoft.com/office/drawing/2014/main" id="{001DBDFE-7527-4108-8B18-578F2BC363B2}"/>
                    </a:ext>
                  </a:extLst>
                </p:cNvPr>
                <p:cNvSpPr txBox="1">
                  <a:spLocks noChangeArrowheads="1"/>
                </p:cNvSpPr>
                <p:nvPr/>
              </p:nvSpPr>
              <p:spPr bwMode="auto">
                <a:xfrm>
                  <a:off x="2304" y="456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6" name="Text Box 954">
                  <a:extLst>
                    <a:ext uri="{FF2B5EF4-FFF2-40B4-BE49-F238E27FC236}">
                      <a16:creationId xmlns:a16="http://schemas.microsoft.com/office/drawing/2014/main" id="{8142CBB3-7585-4FA9-A6D2-92061983E988}"/>
                    </a:ext>
                  </a:extLst>
                </p:cNvPr>
                <p:cNvSpPr txBox="1">
                  <a:spLocks noChangeArrowheads="1"/>
                </p:cNvSpPr>
                <p:nvPr/>
              </p:nvSpPr>
              <p:spPr bwMode="auto">
                <a:xfrm>
                  <a:off x="2274" y="46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7" name="Text Box 957">
                  <a:extLst>
                    <a:ext uri="{FF2B5EF4-FFF2-40B4-BE49-F238E27FC236}">
                      <a16:creationId xmlns:a16="http://schemas.microsoft.com/office/drawing/2014/main" id="{234921AB-4234-4493-8ABA-0DC59DBCC5F5}"/>
                    </a:ext>
                  </a:extLst>
                </p:cNvPr>
                <p:cNvSpPr txBox="1">
                  <a:spLocks noChangeArrowheads="1"/>
                </p:cNvSpPr>
                <p:nvPr/>
              </p:nvSpPr>
              <p:spPr bwMode="auto">
                <a:xfrm>
                  <a:off x="2272" y="465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8" name="Text Box 958">
                  <a:extLst>
                    <a:ext uri="{FF2B5EF4-FFF2-40B4-BE49-F238E27FC236}">
                      <a16:creationId xmlns:a16="http://schemas.microsoft.com/office/drawing/2014/main" id="{6C5C6023-3CFD-4A84-A179-9AFE09E0198E}"/>
                    </a:ext>
                  </a:extLst>
                </p:cNvPr>
                <p:cNvSpPr txBox="1">
                  <a:spLocks noChangeArrowheads="1"/>
                </p:cNvSpPr>
                <p:nvPr/>
              </p:nvSpPr>
              <p:spPr bwMode="auto">
                <a:xfrm>
                  <a:off x="2369" y="465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49" name="Text Box 959">
                  <a:extLst>
                    <a:ext uri="{FF2B5EF4-FFF2-40B4-BE49-F238E27FC236}">
                      <a16:creationId xmlns:a16="http://schemas.microsoft.com/office/drawing/2014/main" id="{2ADD1A7C-D090-4D23-AC99-141BD846767E}"/>
                    </a:ext>
                  </a:extLst>
                </p:cNvPr>
                <p:cNvSpPr txBox="1">
                  <a:spLocks noChangeArrowheads="1"/>
                </p:cNvSpPr>
                <p:nvPr/>
              </p:nvSpPr>
              <p:spPr bwMode="auto">
                <a:xfrm>
                  <a:off x="2440" y="46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0" name="Text Box 960">
                  <a:extLst>
                    <a:ext uri="{FF2B5EF4-FFF2-40B4-BE49-F238E27FC236}">
                      <a16:creationId xmlns:a16="http://schemas.microsoft.com/office/drawing/2014/main" id="{0006FB6F-8D23-4504-BE6B-130EB5DA067D}"/>
                    </a:ext>
                  </a:extLst>
                </p:cNvPr>
                <p:cNvSpPr txBox="1">
                  <a:spLocks noChangeArrowheads="1"/>
                </p:cNvSpPr>
                <p:nvPr/>
              </p:nvSpPr>
              <p:spPr bwMode="auto">
                <a:xfrm>
                  <a:off x="2311" y="454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1" name="Text Box 961">
                  <a:extLst>
                    <a:ext uri="{FF2B5EF4-FFF2-40B4-BE49-F238E27FC236}">
                      <a16:creationId xmlns:a16="http://schemas.microsoft.com/office/drawing/2014/main" id="{859FC4EE-A181-4B96-BFB1-07013BEC7C51}"/>
                    </a:ext>
                  </a:extLst>
                </p:cNvPr>
                <p:cNvSpPr txBox="1">
                  <a:spLocks noChangeArrowheads="1"/>
                </p:cNvSpPr>
                <p:nvPr/>
              </p:nvSpPr>
              <p:spPr bwMode="auto">
                <a:xfrm>
                  <a:off x="2382" y="454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2" name="Text Box 963">
                  <a:extLst>
                    <a:ext uri="{FF2B5EF4-FFF2-40B4-BE49-F238E27FC236}">
                      <a16:creationId xmlns:a16="http://schemas.microsoft.com/office/drawing/2014/main" id="{FCC34215-8A20-4E7E-99E0-C3BA602F13F0}"/>
                    </a:ext>
                  </a:extLst>
                </p:cNvPr>
                <p:cNvSpPr txBox="1">
                  <a:spLocks noChangeArrowheads="1"/>
                </p:cNvSpPr>
                <p:nvPr/>
              </p:nvSpPr>
              <p:spPr bwMode="auto">
                <a:xfrm>
                  <a:off x="2304" y="465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3" name="Text Box 964">
                  <a:extLst>
                    <a:ext uri="{FF2B5EF4-FFF2-40B4-BE49-F238E27FC236}">
                      <a16:creationId xmlns:a16="http://schemas.microsoft.com/office/drawing/2014/main" id="{73DCFAB3-5F0A-401F-9513-C951E28E1AC7}"/>
                    </a:ext>
                  </a:extLst>
                </p:cNvPr>
                <p:cNvSpPr txBox="1">
                  <a:spLocks noChangeArrowheads="1"/>
                </p:cNvSpPr>
                <p:nvPr/>
              </p:nvSpPr>
              <p:spPr bwMode="auto">
                <a:xfrm>
                  <a:off x="2400" y="465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4" name="Text Box 966">
                  <a:extLst>
                    <a:ext uri="{FF2B5EF4-FFF2-40B4-BE49-F238E27FC236}">
                      <a16:creationId xmlns:a16="http://schemas.microsoft.com/office/drawing/2014/main" id="{55CFB714-7116-4E54-9DFB-E1D07B431ADB}"/>
                    </a:ext>
                  </a:extLst>
                </p:cNvPr>
                <p:cNvSpPr txBox="1">
                  <a:spLocks noChangeArrowheads="1"/>
                </p:cNvSpPr>
                <p:nvPr/>
              </p:nvSpPr>
              <p:spPr bwMode="auto">
                <a:xfrm>
                  <a:off x="2332" y="46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5" name="Text Box 967">
                  <a:extLst>
                    <a:ext uri="{FF2B5EF4-FFF2-40B4-BE49-F238E27FC236}">
                      <a16:creationId xmlns:a16="http://schemas.microsoft.com/office/drawing/2014/main" id="{D99B0DA3-C22F-4587-A8F4-8E8957785573}"/>
                    </a:ext>
                  </a:extLst>
                </p:cNvPr>
                <p:cNvSpPr txBox="1">
                  <a:spLocks noChangeArrowheads="1"/>
                </p:cNvSpPr>
                <p:nvPr/>
              </p:nvSpPr>
              <p:spPr bwMode="auto">
                <a:xfrm>
                  <a:off x="2332" y="460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6" name="Text Box 968">
                  <a:extLst>
                    <a:ext uri="{FF2B5EF4-FFF2-40B4-BE49-F238E27FC236}">
                      <a16:creationId xmlns:a16="http://schemas.microsoft.com/office/drawing/2014/main" id="{23D7DD93-0C09-4A45-AE32-8643E420A4DA}"/>
                    </a:ext>
                  </a:extLst>
                </p:cNvPr>
                <p:cNvSpPr txBox="1">
                  <a:spLocks noChangeArrowheads="1"/>
                </p:cNvSpPr>
                <p:nvPr/>
              </p:nvSpPr>
              <p:spPr bwMode="auto">
                <a:xfrm>
                  <a:off x="2381" y="4583"/>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57" name="Text Box 969">
                  <a:extLst>
                    <a:ext uri="{FF2B5EF4-FFF2-40B4-BE49-F238E27FC236}">
                      <a16:creationId xmlns:a16="http://schemas.microsoft.com/office/drawing/2014/main" id="{75DB4444-E08D-4636-8926-DC257C09C4FB}"/>
                    </a:ext>
                  </a:extLst>
                </p:cNvPr>
                <p:cNvSpPr txBox="1">
                  <a:spLocks noChangeArrowheads="1"/>
                </p:cNvSpPr>
                <p:nvPr/>
              </p:nvSpPr>
              <p:spPr bwMode="auto">
                <a:xfrm>
                  <a:off x="2418" y="460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grpSp>
              <p:nvGrpSpPr>
                <p:cNvPr id="36358" name="Group 990">
                  <a:extLst>
                    <a:ext uri="{FF2B5EF4-FFF2-40B4-BE49-F238E27FC236}">
                      <a16:creationId xmlns:a16="http://schemas.microsoft.com/office/drawing/2014/main" id="{53F285D5-C28D-42D6-B9E0-B4B97950E1EA}"/>
                    </a:ext>
                  </a:extLst>
                </p:cNvPr>
                <p:cNvGrpSpPr>
                  <a:grpSpLocks/>
                </p:cNvGrpSpPr>
                <p:nvPr/>
              </p:nvGrpSpPr>
              <p:grpSpPr bwMode="auto">
                <a:xfrm>
                  <a:off x="2263" y="4688"/>
                  <a:ext cx="351" cy="469"/>
                  <a:chOff x="2279" y="4688"/>
                  <a:chExt cx="351" cy="469"/>
                </a:xfrm>
              </p:grpSpPr>
              <p:sp>
                <p:nvSpPr>
                  <p:cNvPr id="36359" name="Text Box 946">
                    <a:extLst>
                      <a:ext uri="{FF2B5EF4-FFF2-40B4-BE49-F238E27FC236}">
                        <a16:creationId xmlns:a16="http://schemas.microsoft.com/office/drawing/2014/main" id="{10372F6F-51E0-48A9-B808-D64881E0EBC5}"/>
                      </a:ext>
                    </a:extLst>
                  </p:cNvPr>
                  <p:cNvSpPr txBox="1">
                    <a:spLocks noChangeArrowheads="1"/>
                  </p:cNvSpPr>
                  <p:nvPr/>
                </p:nvSpPr>
                <p:spPr bwMode="auto">
                  <a:xfrm>
                    <a:off x="2365" y="478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0" name="Text Box 947">
                    <a:extLst>
                      <a:ext uri="{FF2B5EF4-FFF2-40B4-BE49-F238E27FC236}">
                        <a16:creationId xmlns:a16="http://schemas.microsoft.com/office/drawing/2014/main" id="{51D27774-6A40-4C69-BB54-E283CEBA6661}"/>
                      </a:ext>
                    </a:extLst>
                  </p:cNvPr>
                  <p:cNvSpPr txBox="1">
                    <a:spLocks noChangeArrowheads="1"/>
                  </p:cNvSpPr>
                  <p:nvPr/>
                </p:nvSpPr>
                <p:spPr bwMode="auto">
                  <a:xfrm>
                    <a:off x="2385" y="475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1" name="Text Box 948">
                    <a:extLst>
                      <a:ext uri="{FF2B5EF4-FFF2-40B4-BE49-F238E27FC236}">
                        <a16:creationId xmlns:a16="http://schemas.microsoft.com/office/drawing/2014/main" id="{BCD489AB-AB35-4000-AC97-BEBAF7979070}"/>
                      </a:ext>
                    </a:extLst>
                  </p:cNvPr>
                  <p:cNvSpPr txBox="1">
                    <a:spLocks noChangeArrowheads="1"/>
                  </p:cNvSpPr>
                  <p:nvPr/>
                </p:nvSpPr>
                <p:spPr bwMode="auto">
                  <a:xfrm>
                    <a:off x="2406" y="478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2" name="Text Box 949">
                    <a:extLst>
                      <a:ext uri="{FF2B5EF4-FFF2-40B4-BE49-F238E27FC236}">
                        <a16:creationId xmlns:a16="http://schemas.microsoft.com/office/drawing/2014/main" id="{9E563B43-E09C-48AF-B223-FE4A4365B51D}"/>
                      </a:ext>
                    </a:extLst>
                  </p:cNvPr>
                  <p:cNvSpPr txBox="1">
                    <a:spLocks noChangeArrowheads="1"/>
                  </p:cNvSpPr>
                  <p:nvPr/>
                </p:nvSpPr>
                <p:spPr bwMode="auto">
                  <a:xfrm>
                    <a:off x="2438" y="473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3" name="Text Box 950">
                    <a:extLst>
                      <a:ext uri="{FF2B5EF4-FFF2-40B4-BE49-F238E27FC236}">
                        <a16:creationId xmlns:a16="http://schemas.microsoft.com/office/drawing/2014/main" id="{D3852BEE-8827-414C-A7B7-BABE03CC0B91}"/>
                      </a:ext>
                    </a:extLst>
                  </p:cNvPr>
                  <p:cNvSpPr txBox="1">
                    <a:spLocks noChangeArrowheads="1"/>
                  </p:cNvSpPr>
                  <p:nvPr/>
                </p:nvSpPr>
                <p:spPr bwMode="auto">
                  <a:xfrm>
                    <a:off x="2446" y="468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4" name="Text Box 952">
                    <a:extLst>
                      <a:ext uri="{FF2B5EF4-FFF2-40B4-BE49-F238E27FC236}">
                        <a16:creationId xmlns:a16="http://schemas.microsoft.com/office/drawing/2014/main" id="{8AC29251-7908-4CE1-B2BD-858FC0BCDB1A}"/>
                      </a:ext>
                    </a:extLst>
                  </p:cNvPr>
                  <p:cNvSpPr txBox="1">
                    <a:spLocks noChangeArrowheads="1"/>
                  </p:cNvSpPr>
                  <p:nvPr/>
                </p:nvSpPr>
                <p:spPr bwMode="auto">
                  <a:xfrm>
                    <a:off x="2315" y="473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5" name="Text Box 953">
                    <a:extLst>
                      <a:ext uri="{FF2B5EF4-FFF2-40B4-BE49-F238E27FC236}">
                        <a16:creationId xmlns:a16="http://schemas.microsoft.com/office/drawing/2014/main" id="{77A857F4-4C7E-4FBD-922F-1F1A2DD19950}"/>
                      </a:ext>
                    </a:extLst>
                  </p:cNvPr>
                  <p:cNvSpPr txBox="1">
                    <a:spLocks noChangeArrowheads="1"/>
                  </p:cNvSpPr>
                  <p:nvPr/>
                </p:nvSpPr>
                <p:spPr bwMode="auto">
                  <a:xfrm>
                    <a:off x="2315" y="4751"/>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6" name="Text Box 955">
                    <a:extLst>
                      <a:ext uri="{FF2B5EF4-FFF2-40B4-BE49-F238E27FC236}">
                        <a16:creationId xmlns:a16="http://schemas.microsoft.com/office/drawing/2014/main" id="{81B36050-C1A8-4BAE-921C-8E1055294357}"/>
                      </a:ext>
                    </a:extLst>
                  </p:cNvPr>
                  <p:cNvSpPr txBox="1">
                    <a:spLocks noChangeArrowheads="1"/>
                  </p:cNvSpPr>
                  <p:nvPr/>
                </p:nvSpPr>
                <p:spPr bwMode="auto">
                  <a:xfrm>
                    <a:off x="2427" y="47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7" name="Text Box 956">
                    <a:extLst>
                      <a:ext uri="{FF2B5EF4-FFF2-40B4-BE49-F238E27FC236}">
                        <a16:creationId xmlns:a16="http://schemas.microsoft.com/office/drawing/2014/main" id="{E58C3D68-B93C-460F-B060-FC58ECA9A96F}"/>
                      </a:ext>
                    </a:extLst>
                  </p:cNvPr>
                  <p:cNvSpPr txBox="1">
                    <a:spLocks noChangeArrowheads="1"/>
                  </p:cNvSpPr>
                  <p:nvPr/>
                </p:nvSpPr>
                <p:spPr bwMode="auto">
                  <a:xfrm>
                    <a:off x="2279" y="4699"/>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8" name="Text Box 962">
                    <a:extLst>
                      <a:ext uri="{FF2B5EF4-FFF2-40B4-BE49-F238E27FC236}">
                        <a16:creationId xmlns:a16="http://schemas.microsoft.com/office/drawing/2014/main" id="{3AE94123-577D-484E-B8EB-487BE9F45897}"/>
                      </a:ext>
                    </a:extLst>
                  </p:cNvPr>
                  <p:cNvSpPr txBox="1">
                    <a:spLocks noChangeArrowheads="1"/>
                  </p:cNvSpPr>
                  <p:nvPr/>
                </p:nvSpPr>
                <p:spPr bwMode="auto">
                  <a:xfrm>
                    <a:off x="2446" y="474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69" name="Text Box 965">
                    <a:extLst>
                      <a:ext uri="{FF2B5EF4-FFF2-40B4-BE49-F238E27FC236}">
                        <a16:creationId xmlns:a16="http://schemas.microsoft.com/office/drawing/2014/main" id="{DB03F37D-43F1-42C6-9BF6-86D2FFD58DED}"/>
                      </a:ext>
                    </a:extLst>
                  </p:cNvPr>
                  <p:cNvSpPr txBox="1">
                    <a:spLocks noChangeArrowheads="1"/>
                  </p:cNvSpPr>
                  <p:nvPr/>
                </p:nvSpPr>
                <p:spPr bwMode="auto">
                  <a:xfrm>
                    <a:off x="2353" y="47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70" name="Text Box 970">
                    <a:extLst>
                      <a:ext uri="{FF2B5EF4-FFF2-40B4-BE49-F238E27FC236}">
                        <a16:creationId xmlns:a16="http://schemas.microsoft.com/office/drawing/2014/main" id="{AA64A72D-4112-4FBB-8CC5-2EB1095A3240}"/>
                      </a:ext>
                    </a:extLst>
                  </p:cNvPr>
                  <p:cNvSpPr txBox="1">
                    <a:spLocks noChangeArrowheads="1"/>
                  </p:cNvSpPr>
                  <p:nvPr/>
                </p:nvSpPr>
                <p:spPr bwMode="auto">
                  <a:xfrm>
                    <a:off x="2366" y="469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71" name="Text Box 971">
                    <a:extLst>
                      <a:ext uri="{FF2B5EF4-FFF2-40B4-BE49-F238E27FC236}">
                        <a16:creationId xmlns:a16="http://schemas.microsoft.com/office/drawing/2014/main" id="{B269CE99-8476-4456-9E67-42FF9E282AA6}"/>
                      </a:ext>
                    </a:extLst>
                  </p:cNvPr>
                  <p:cNvSpPr txBox="1">
                    <a:spLocks noChangeArrowheads="1"/>
                  </p:cNvSpPr>
                  <p:nvPr/>
                </p:nvSpPr>
                <p:spPr bwMode="auto">
                  <a:xfrm>
                    <a:off x="2374" y="470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grpSp>
          </p:grpSp>
          <p:grpSp>
            <p:nvGrpSpPr>
              <p:cNvPr id="36318" name="Group 992">
                <a:extLst>
                  <a:ext uri="{FF2B5EF4-FFF2-40B4-BE49-F238E27FC236}">
                    <a16:creationId xmlns:a16="http://schemas.microsoft.com/office/drawing/2014/main" id="{50BB638E-1FAA-423E-91E5-3AA1FC3BE679}"/>
                  </a:ext>
                </a:extLst>
              </p:cNvPr>
              <p:cNvGrpSpPr>
                <a:grpSpLocks/>
              </p:cNvGrpSpPr>
              <p:nvPr/>
            </p:nvGrpSpPr>
            <p:grpSpPr bwMode="auto">
              <a:xfrm>
                <a:off x="3213" y="1904"/>
                <a:ext cx="297" cy="496"/>
                <a:chOff x="2957" y="4408"/>
                <a:chExt cx="297" cy="496"/>
              </a:xfrm>
            </p:grpSpPr>
            <p:sp>
              <p:nvSpPr>
                <p:cNvPr id="36319" name="Text Box 972">
                  <a:extLst>
                    <a:ext uri="{FF2B5EF4-FFF2-40B4-BE49-F238E27FC236}">
                      <a16:creationId xmlns:a16="http://schemas.microsoft.com/office/drawing/2014/main" id="{A942C5C9-EF9D-4E54-A20F-63D2643C9DF0}"/>
                    </a:ext>
                  </a:extLst>
                </p:cNvPr>
                <p:cNvSpPr txBox="1">
                  <a:spLocks noChangeArrowheads="1"/>
                </p:cNvSpPr>
                <p:nvPr/>
              </p:nvSpPr>
              <p:spPr bwMode="auto">
                <a:xfrm>
                  <a:off x="2957" y="446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0" name="Text Box 973">
                  <a:extLst>
                    <a:ext uri="{FF2B5EF4-FFF2-40B4-BE49-F238E27FC236}">
                      <a16:creationId xmlns:a16="http://schemas.microsoft.com/office/drawing/2014/main" id="{3D679100-91F7-48D2-97F5-AD351DBF086B}"/>
                    </a:ext>
                  </a:extLst>
                </p:cNvPr>
                <p:cNvSpPr txBox="1">
                  <a:spLocks noChangeArrowheads="1"/>
                </p:cNvSpPr>
                <p:nvPr/>
              </p:nvSpPr>
              <p:spPr bwMode="auto">
                <a:xfrm>
                  <a:off x="2976" y="4437"/>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1" name="Text Box 974">
                  <a:extLst>
                    <a:ext uri="{FF2B5EF4-FFF2-40B4-BE49-F238E27FC236}">
                      <a16:creationId xmlns:a16="http://schemas.microsoft.com/office/drawing/2014/main" id="{CA5BC8A3-8575-472B-9C4C-67BB1FDF34A9}"/>
                    </a:ext>
                  </a:extLst>
                </p:cNvPr>
                <p:cNvSpPr txBox="1">
                  <a:spLocks noChangeArrowheads="1"/>
                </p:cNvSpPr>
                <p:nvPr/>
              </p:nvSpPr>
              <p:spPr bwMode="auto">
                <a:xfrm>
                  <a:off x="2996" y="440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2" name="Text Box 975">
                  <a:extLst>
                    <a:ext uri="{FF2B5EF4-FFF2-40B4-BE49-F238E27FC236}">
                      <a16:creationId xmlns:a16="http://schemas.microsoft.com/office/drawing/2014/main" id="{BDF957F2-55E5-44A8-8B6C-839068885F29}"/>
                    </a:ext>
                  </a:extLst>
                </p:cNvPr>
                <p:cNvSpPr txBox="1">
                  <a:spLocks noChangeArrowheads="1"/>
                </p:cNvSpPr>
                <p:nvPr/>
              </p:nvSpPr>
              <p:spPr bwMode="auto">
                <a:xfrm>
                  <a:off x="3016" y="4533"/>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3" name="Text Box 976">
                  <a:extLst>
                    <a:ext uri="{FF2B5EF4-FFF2-40B4-BE49-F238E27FC236}">
                      <a16:creationId xmlns:a16="http://schemas.microsoft.com/office/drawing/2014/main" id="{486B11DD-77E7-45AD-BA68-29C59E897DF6}"/>
                    </a:ext>
                  </a:extLst>
                </p:cNvPr>
                <p:cNvSpPr txBox="1">
                  <a:spLocks noChangeArrowheads="1"/>
                </p:cNvSpPr>
                <p:nvPr/>
              </p:nvSpPr>
              <p:spPr bwMode="auto">
                <a:xfrm>
                  <a:off x="3033" y="441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4" name="Text Box 977">
                  <a:extLst>
                    <a:ext uri="{FF2B5EF4-FFF2-40B4-BE49-F238E27FC236}">
                      <a16:creationId xmlns:a16="http://schemas.microsoft.com/office/drawing/2014/main" id="{359DF3AE-20C1-4E39-ABB1-91E929EA9ED6}"/>
                    </a:ext>
                  </a:extLst>
                </p:cNvPr>
                <p:cNvSpPr txBox="1">
                  <a:spLocks noChangeArrowheads="1"/>
                </p:cNvSpPr>
                <p:nvPr/>
              </p:nvSpPr>
              <p:spPr bwMode="auto">
                <a:xfrm>
                  <a:off x="3066" y="446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5" name="Text Box 978">
                  <a:extLst>
                    <a:ext uri="{FF2B5EF4-FFF2-40B4-BE49-F238E27FC236}">
                      <a16:creationId xmlns:a16="http://schemas.microsoft.com/office/drawing/2014/main" id="{209E543E-2514-4ADC-ABD1-F5F72B832897}"/>
                    </a:ext>
                  </a:extLst>
                </p:cNvPr>
                <p:cNvSpPr txBox="1">
                  <a:spLocks noChangeArrowheads="1"/>
                </p:cNvSpPr>
                <p:nvPr/>
              </p:nvSpPr>
              <p:spPr bwMode="auto">
                <a:xfrm>
                  <a:off x="3051" y="451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6" name="Text Box 979">
                  <a:extLst>
                    <a:ext uri="{FF2B5EF4-FFF2-40B4-BE49-F238E27FC236}">
                      <a16:creationId xmlns:a16="http://schemas.microsoft.com/office/drawing/2014/main" id="{EB1AB751-F7DB-4016-8E6C-E425C0F6A341}"/>
                    </a:ext>
                  </a:extLst>
                </p:cNvPr>
                <p:cNvSpPr txBox="1">
                  <a:spLocks noChangeArrowheads="1"/>
                </p:cNvSpPr>
                <p:nvPr/>
              </p:nvSpPr>
              <p:spPr bwMode="auto">
                <a:xfrm>
                  <a:off x="3054" y="4443"/>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7" name="Text Box 980">
                  <a:extLst>
                    <a:ext uri="{FF2B5EF4-FFF2-40B4-BE49-F238E27FC236}">
                      <a16:creationId xmlns:a16="http://schemas.microsoft.com/office/drawing/2014/main" id="{4C43CD1C-805B-44CB-9C6A-7E3D10E9470E}"/>
                    </a:ext>
                  </a:extLst>
                </p:cNvPr>
                <p:cNvSpPr txBox="1">
                  <a:spLocks noChangeArrowheads="1"/>
                </p:cNvSpPr>
                <p:nvPr/>
              </p:nvSpPr>
              <p:spPr bwMode="auto">
                <a:xfrm>
                  <a:off x="2976" y="4465"/>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8" name="Text Box 981">
                  <a:extLst>
                    <a:ext uri="{FF2B5EF4-FFF2-40B4-BE49-F238E27FC236}">
                      <a16:creationId xmlns:a16="http://schemas.microsoft.com/office/drawing/2014/main" id="{18AB0A0A-8FC9-4478-B739-40EB7C6C035F}"/>
                    </a:ext>
                  </a:extLst>
                </p:cNvPr>
                <p:cNvSpPr txBox="1">
                  <a:spLocks noChangeArrowheads="1"/>
                </p:cNvSpPr>
                <p:nvPr/>
              </p:nvSpPr>
              <p:spPr bwMode="auto">
                <a:xfrm>
                  <a:off x="3019" y="451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29" name="Text Box 982">
                  <a:extLst>
                    <a:ext uri="{FF2B5EF4-FFF2-40B4-BE49-F238E27FC236}">
                      <a16:creationId xmlns:a16="http://schemas.microsoft.com/office/drawing/2014/main" id="{7D8EA20B-5C6E-4426-9A91-74D6EEE6EC30}"/>
                    </a:ext>
                  </a:extLst>
                </p:cNvPr>
                <p:cNvSpPr txBox="1">
                  <a:spLocks noChangeArrowheads="1"/>
                </p:cNvSpPr>
                <p:nvPr/>
              </p:nvSpPr>
              <p:spPr bwMode="auto">
                <a:xfrm>
                  <a:off x="2972" y="4480"/>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0" name="Text Box 983">
                  <a:extLst>
                    <a:ext uri="{FF2B5EF4-FFF2-40B4-BE49-F238E27FC236}">
                      <a16:creationId xmlns:a16="http://schemas.microsoft.com/office/drawing/2014/main" id="{08E4B84D-81C2-4E25-9FB6-E65820562BC9}"/>
                    </a:ext>
                  </a:extLst>
                </p:cNvPr>
                <p:cNvSpPr txBox="1">
                  <a:spLocks noChangeArrowheads="1"/>
                </p:cNvSpPr>
                <p:nvPr/>
              </p:nvSpPr>
              <p:spPr bwMode="auto">
                <a:xfrm>
                  <a:off x="2976" y="4506"/>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1" name="Text Box 984">
                  <a:extLst>
                    <a:ext uri="{FF2B5EF4-FFF2-40B4-BE49-F238E27FC236}">
                      <a16:creationId xmlns:a16="http://schemas.microsoft.com/office/drawing/2014/main" id="{3671A656-3164-4036-9649-C1143D8107FA}"/>
                    </a:ext>
                  </a:extLst>
                </p:cNvPr>
                <p:cNvSpPr txBox="1">
                  <a:spLocks noChangeArrowheads="1"/>
                </p:cNvSpPr>
                <p:nvPr/>
              </p:nvSpPr>
              <p:spPr bwMode="auto">
                <a:xfrm>
                  <a:off x="2982" y="4533"/>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2" name="Text Box 985">
                  <a:extLst>
                    <a:ext uri="{FF2B5EF4-FFF2-40B4-BE49-F238E27FC236}">
                      <a16:creationId xmlns:a16="http://schemas.microsoft.com/office/drawing/2014/main" id="{5E32EC3A-169B-434A-9EFD-DD757438B982}"/>
                    </a:ext>
                  </a:extLst>
                </p:cNvPr>
                <p:cNvSpPr txBox="1">
                  <a:spLocks noChangeArrowheads="1"/>
                </p:cNvSpPr>
                <p:nvPr/>
              </p:nvSpPr>
              <p:spPr bwMode="auto">
                <a:xfrm>
                  <a:off x="2996" y="4443"/>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3" name="Text Box 986">
                  <a:extLst>
                    <a:ext uri="{FF2B5EF4-FFF2-40B4-BE49-F238E27FC236}">
                      <a16:creationId xmlns:a16="http://schemas.microsoft.com/office/drawing/2014/main" id="{FC0C2AE3-62B5-43C9-9155-A571657C8C11}"/>
                    </a:ext>
                  </a:extLst>
                </p:cNvPr>
                <p:cNvSpPr txBox="1">
                  <a:spLocks noChangeArrowheads="1"/>
                </p:cNvSpPr>
                <p:nvPr/>
              </p:nvSpPr>
              <p:spPr bwMode="auto">
                <a:xfrm>
                  <a:off x="3003" y="449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4" name="Text Box 987">
                  <a:extLst>
                    <a:ext uri="{FF2B5EF4-FFF2-40B4-BE49-F238E27FC236}">
                      <a16:creationId xmlns:a16="http://schemas.microsoft.com/office/drawing/2014/main" id="{7F43AA5F-9E0F-4341-AFB9-CDFE1F16A4F2}"/>
                    </a:ext>
                  </a:extLst>
                </p:cNvPr>
                <p:cNvSpPr txBox="1">
                  <a:spLocks noChangeArrowheads="1"/>
                </p:cNvSpPr>
                <p:nvPr/>
              </p:nvSpPr>
              <p:spPr bwMode="auto">
                <a:xfrm>
                  <a:off x="3039" y="4458"/>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5" name="Text Box 988">
                  <a:extLst>
                    <a:ext uri="{FF2B5EF4-FFF2-40B4-BE49-F238E27FC236}">
                      <a16:creationId xmlns:a16="http://schemas.microsoft.com/office/drawing/2014/main" id="{E50D40CB-88FF-4D06-82DF-3512E6E81BEF}"/>
                    </a:ext>
                  </a:extLst>
                </p:cNvPr>
                <p:cNvSpPr txBox="1">
                  <a:spLocks noChangeArrowheads="1"/>
                </p:cNvSpPr>
                <p:nvPr/>
              </p:nvSpPr>
              <p:spPr bwMode="auto">
                <a:xfrm>
                  <a:off x="3033" y="4472"/>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sp>
              <p:nvSpPr>
                <p:cNvPr id="36336" name="Text Box 989">
                  <a:extLst>
                    <a:ext uri="{FF2B5EF4-FFF2-40B4-BE49-F238E27FC236}">
                      <a16:creationId xmlns:a16="http://schemas.microsoft.com/office/drawing/2014/main" id="{BD378CE4-358E-441E-9B17-70FC328BBB46}"/>
                    </a:ext>
                  </a:extLst>
                </p:cNvPr>
                <p:cNvSpPr txBox="1">
                  <a:spLocks noChangeArrowheads="1"/>
                </p:cNvSpPr>
                <p:nvPr/>
              </p:nvSpPr>
              <p:spPr bwMode="auto">
                <a:xfrm>
                  <a:off x="3070" y="4484"/>
                  <a:ext cx="184"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a:t>
                  </a:r>
                </a:p>
              </p:txBody>
            </p:sp>
          </p:grpSp>
        </p:grpSp>
        <p:sp>
          <p:nvSpPr>
            <p:cNvPr id="36316" name="Rectangle 1013">
              <a:extLst>
                <a:ext uri="{FF2B5EF4-FFF2-40B4-BE49-F238E27FC236}">
                  <a16:creationId xmlns:a16="http://schemas.microsoft.com/office/drawing/2014/main" id="{7F08B5C4-4E2F-4FFE-9266-F1DB8D3A9D17}"/>
                </a:ext>
              </a:extLst>
            </p:cNvPr>
            <p:cNvSpPr>
              <a:spLocks noChangeArrowheads="1"/>
            </p:cNvSpPr>
            <p:nvPr/>
          </p:nvSpPr>
          <p:spPr bwMode="auto">
            <a:xfrm>
              <a:off x="9261770" y="6091238"/>
              <a:ext cx="862012" cy="500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2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35013" indent="-282575" defTabSz="4524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0300" indent="-225425" defTabSz="4524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584325"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36763" indent="-225425" defTabSz="4524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939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511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083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65563" indent="-225425" defTabSz="452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grpSp>
      <p:sp>
        <p:nvSpPr>
          <p:cNvPr id="35844" name="Text Box 1018">
            <a:extLst>
              <a:ext uri="{FF2B5EF4-FFF2-40B4-BE49-F238E27FC236}">
                <a16:creationId xmlns:a16="http://schemas.microsoft.com/office/drawing/2014/main" id="{3D3E9484-5A48-4978-9301-CE759DD27569}"/>
              </a:ext>
            </a:extLst>
          </p:cNvPr>
          <p:cNvSpPr txBox="1">
            <a:spLocks noChangeArrowheads="1"/>
          </p:cNvSpPr>
          <p:nvPr/>
        </p:nvSpPr>
        <p:spPr bwMode="auto">
          <a:xfrm>
            <a:off x="0" y="1227234"/>
            <a:ext cx="2860851" cy="4969590"/>
          </a:xfrm>
          <a:prstGeom prst="rect">
            <a:avLst/>
          </a:prstGeom>
          <a:solidFill>
            <a:srgbClr val="FFFF00"/>
          </a:solidFill>
          <a:ln>
            <a:noFill/>
          </a:ln>
        </p:spPr>
        <p:txBody>
          <a:bodyPr wrap="square" lIns="90547" tIns="45224" rIns="90547" bIns="45224">
            <a:spAutoFit/>
          </a:bodyPr>
          <a:lstStyle/>
          <a:p>
            <a:r>
              <a:rPr lang="en-US" altLang="en-US" b="1" dirty="0">
                <a:latin typeface="Arial" panose="020B0604020202020204" pitchFamily="34" charset="0"/>
                <a:cs typeface="Arial" panose="020B0604020202020204" pitchFamily="34" charset="0"/>
              </a:rPr>
              <a:t>Exposure to cannabis during adolescence …</a:t>
            </a:r>
          </a:p>
          <a:p>
            <a:endParaRPr lang="en-US" altLang="en-US" sz="1600" b="1" dirty="0">
              <a:latin typeface="Arial" panose="020B0604020202020204" pitchFamily="34" charset="0"/>
              <a:cs typeface="Arial" panose="020B0604020202020204" pitchFamily="34" charset="0"/>
            </a:endParaRPr>
          </a:p>
          <a:p>
            <a:r>
              <a:rPr lang="en-US" altLang="en-US" sz="1700" b="1" dirty="0">
                <a:latin typeface="Arial" panose="020B0604020202020204" pitchFamily="34" charset="0"/>
                <a:cs typeface="Arial" panose="020B0604020202020204" pitchFamily="34" charset="0"/>
              </a:rPr>
              <a:t>…can affect neurobehavioral functions, especially cognition, emotional functioning, the risk of psychosis, and addiction.</a:t>
            </a:r>
          </a:p>
          <a:p>
            <a:endParaRPr lang="en-US" altLang="en-US" sz="1700" b="1" dirty="0">
              <a:latin typeface="Arial" panose="020B0604020202020204" pitchFamily="34" charset="0"/>
              <a:cs typeface="Arial" panose="020B0604020202020204" pitchFamily="34" charset="0"/>
            </a:endParaRPr>
          </a:p>
          <a:p>
            <a:r>
              <a:rPr lang="en-US" altLang="en-US" sz="1700" b="1" dirty="0">
                <a:latin typeface="Arial" panose="020B0604020202020204" pitchFamily="34" charset="0"/>
                <a:cs typeface="Arial" panose="020B0604020202020204" pitchFamily="34" charset="0"/>
              </a:rPr>
              <a:t>…it’s thought to interfere with the normal trajectories and mechanisms underlying brain maturation.</a:t>
            </a:r>
          </a:p>
          <a:p>
            <a:endParaRPr lang="en-US" altLang="en-US" sz="1700" b="1" dirty="0">
              <a:latin typeface="Arial" panose="020B0604020202020204" pitchFamily="34" charset="0"/>
              <a:cs typeface="Arial" panose="020B0604020202020204" pitchFamily="34" charset="0"/>
            </a:endParaRPr>
          </a:p>
          <a:p>
            <a:r>
              <a:rPr lang="en-US" altLang="en-US" sz="1200" b="1" dirty="0">
                <a:latin typeface="Arial" panose="020B0604020202020204" pitchFamily="34" charset="0"/>
                <a:cs typeface="Arial" panose="020B0604020202020204" pitchFamily="34" charset="0"/>
              </a:rPr>
              <a:t>Sources: Rubino and Parolaro, 2014; Bossong and Niesink, 2010; Renard et al., 2016).</a:t>
            </a:r>
            <a:endParaRPr lang="en-US" altLang="en-US" sz="1000" b="1" dirty="0">
              <a:solidFill>
                <a:srgbClr val="FFFFFF"/>
              </a:solidFill>
              <a:latin typeface="Arial" panose="020B0604020202020204" pitchFamily="34" charset="0"/>
              <a:cs typeface="Arial" panose="020B0604020202020204" pitchFamily="34" charset="0"/>
            </a:endParaRPr>
          </a:p>
        </p:txBody>
      </p:sp>
      <p:sp>
        <p:nvSpPr>
          <p:cNvPr id="981" name="object 81">
            <a:extLst>
              <a:ext uri="{FF2B5EF4-FFF2-40B4-BE49-F238E27FC236}">
                <a16:creationId xmlns:a16="http://schemas.microsoft.com/office/drawing/2014/main" id="{73C30D96-3F1E-4A73-84E5-8CB43DD61921}"/>
              </a:ext>
            </a:extLst>
          </p:cNvPr>
          <p:cNvSpPr txBox="1"/>
          <p:nvPr/>
        </p:nvSpPr>
        <p:spPr>
          <a:xfrm>
            <a:off x="3094404" y="6462228"/>
            <a:ext cx="4770438" cy="307975"/>
          </a:xfrm>
          <a:prstGeom prst="rect">
            <a:avLst/>
          </a:prstGeom>
          <a:solidFill>
            <a:schemeClr val="bg1"/>
          </a:solidFill>
        </p:spPr>
        <p:txBody>
          <a:bodyPr lIns="0" tIns="0" rIns="0" bIns="0">
            <a:spAutoFit/>
          </a:bodyPr>
          <a:lstStyle/>
          <a:p>
            <a:pPr marL="12700">
              <a:defRPr/>
            </a:pPr>
            <a:r>
              <a:rPr lang="en-US" sz="2000" b="1" spc="-5" dirty="0">
                <a:solidFill>
                  <a:prstClr val="black"/>
                </a:solidFill>
                <a:latin typeface="Arial" panose="020B0604020202020204" pitchFamily="34" charset="0"/>
                <a:cs typeface="Arial" panose="020B0604020202020204" pitchFamily="34" charset="0"/>
              </a:rPr>
              <a:t>Slide courtesy of</a:t>
            </a:r>
            <a:r>
              <a:rPr lang="en-US" sz="2000" b="1" dirty="0">
                <a:solidFill>
                  <a:srgbClr val="000F2E"/>
                </a:solidFill>
                <a:latin typeface="Arial" pitchFamily="34" charset="0"/>
                <a:ea typeface="ＭＳ Ｐゴシック" charset="-128"/>
                <a:cs typeface="Arial" pitchFamily="34" charset="0"/>
              </a:rPr>
              <a:t> Maureen Boyle, PhD</a:t>
            </a:r>
            <a:endParaRPr sz="2400" b="1" dirty="0">
              <a:solidFill>
                <a:prstClr val="black"/>
              </a:solidFill>
              <a:latin typeface="Calibri"/>
              <a:cs typeface="Calibri"/>
            </a:endParaRPr>
          </a:p>
        </p:txBody>
      </p:sp>
      <p:pic>
        <p:nvPicPr>
          <p:cNvPr id="2" name="Picture 1">
            <a:extLst>
              <a:ext uri="{FF2B5EF4-FFF2-40B4-BE49-F238E27FC236}">
                <a16:creationId xmlns:a16="http://schemas.microsoft.com/office/drawing/2014/main" id="{1A1C7B42-D35A-4F2D-BE4B-23198624840E}"/>
              </a:ext>
            </a:extLst>
          </p:cNvPr>
          <p:cNvPicPr>
            <a:picLocks noChangeAspect="1"/>
          </p:cNvPicPr>
          <p:nvPr/>
        </p:nvPicPr>
        <p:blipFill>
          <a:blip r:embed="rId4"/>
          <a:stretch>
            <a:fillRect/>
          </a:stretch>
        </p:blipFill>
        <p:spPr>
          <a:xfrm>
            <a:off x="14973" y="6086008"/>
            <a:ext cx="2860851" cy="7753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445086" y="2044500"/>
            <a:ext cx="5184913" cy="432000"/>
          </a:xfrm>
        </p:spPr>
        <p:txBody>
          <a:bodyPr/>
          <a:lstStyle/>
          <a:p>
            <a:r>
              <a:rPr lang="en-US" dirty="0"/>
              <a:t>About Us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3596640" y="2747725"/>
            <a:ext cx="6033160" cy="727550"/>
          </a:xfrm>
        </p:spPr>
        <p:txBody>
          <a:bodyPr/>
          <a:lstStyle/>
          <a:p>
            <a:r>
              <a:rPr lang="en-US" sz="2800" dirty="0"/>
              <a:t>Informed Families is a grassroot non-profit organization founded in 1982.</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3596641" y="3746500"/>
            <a:ext cx="6033160" cy="2655250"/>
          </a:xfrm>
        </p:spPr>
        <p:txBody>
          <a:bodyPr/>
          <a:lstStyle/>
          <a:p>
            <a:pPr marL="0" indent="0">
              <a:buNone/>
            </a:pPr>
            <a:r>
              <a:rPr lang="en-US" sz="3200" dirty="0"/>
              <a:t>We offer four campaigns a year:</a:t>
            </a:r>
          </a:p>
          <a:p>
            <a:r>
              <a:rPr lang="en-US" sz="2400" dirty="0"/>
              <a:t>Family Time</a:t>
            </a:r>
          </a:p>
          <a:p>
            <a:r>
              <a:rPr lang="en-US" sz="2400" dirty="0"/>
              <a:t>Red Ribbon</a:t>
            </a:r>
          </a:p>
          <a:p>
            <a:r>
              <a:rPr lang="en-US" sz="2400" dirty="0"/>
              <a:t>Lock Your Meds</a:t>
            </a:r>
          </a:p>
          <a:p>
            <a:r>
              <a:rPr lang="en-US" sz="2400" dirty="0"/>
              <a:t>Safe Home Smart Parents</a:t>
            </a:r>
          </a:p>
        </p:txBody>
      </p:sp>
      <p:pic>
        <p:nvPicPr>
          <p:cNvPr id="10" name="Picture Placeholder 9" descr="Abstract architecture polygon">
            <a:extLst>
              <a:ext uri="{FF2B5EF4-FFF2-40B4-BE49-F238E27FC236}">
                <a16:creationId xmlns:a16="http://schemas.microsoft.com/office/drawing/2014/main" id="{38475F7B-316A-47DC-9CBB-B074A5B5994C}"/>
              </a:ext>
            </a:extLst>
          </p:cNvPr>
          <p:cNvPicPr>
            <a:picLocks noGrp="1" noChangeAspect="1"/>
          </p:cNvPicPr>
          <p:nvPr>
            <p:ph type="pic" sz="quarter" idx="33"/>
          </p:nvPr>
        </p:nvPicPr>
        <p:blipFill>
          <a:blip r:embed="rId3"/>
          <a:stretch>
            <a:fillRect/>
          </a:stretch>
        </p:blipFill>
        <p:spPr>
          <a:xfrm>
            <a:off x="9980476" y="1085"/>
            <a:ext cx="2211524" cy="6189830"/>
          </a:xfrm>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B2774793-98C4-4049-8727-5944DB52024C}"/>
              </a:ext>
            </a:extLst>
          </p:cNvPr>
          <p:cNvSpPr/>
          <p:nvPr/>
        </p:nvSpPr>
        <p:spPr>
          <a:xfrm>
            <a:off x="9980476" y="6190916"/>
            <a:ext cx="1467026" cy="66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92642EE4-93D7-477A-9100-B1F232DFD829}"/>
              </a:ext>
            </a:extLst>
          </p:cNvPr>
          <p:cNvPicPr>
            <a:picLocks noChangeAspect="1"/>
          </p:cNvPicPr>
          <p:nvPr/>
        </p:nvPicPr>
        <p:blipFill>
          <a:blip r:embed="rId4"/>
          <a:stretch>
            <a:fillRect/>
          </a:stretch>
        </p:blipFill>
        <p:spPr>
          <a:xfrm>
            <a:off x="453062" y="461364"/>
            <a:ext cx="3358464" cy="1583136"/>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ll drugs of abuse">
            <a:extLst>
              <a:ext uri="{FF2B5EF4-FFF2-40B4-BE49-F238E27FC236}">
                <a16:creationId xmlns:a16="http://schemas.microsoft.com/office/drawing/2014/main" id="{EFEAE102-FC46-4470-9537-2895B5B2E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97" y="243782"/>
            <a:ext cx="11160503" cy="577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a:extLst>
              <a:ext uri="{FF2B5EF4-FFF2-40B4-BE49-F238E27FC236}">
                <a16:creationId xmlns:a16="http://schemas.microsoft.com/office/drawing/2014/main" id="{DEA039CA-077F-4F3F-B369-9652701455E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45</a:t>
            </a:r>
          </a:p>
        </p:txBody>
      </p:sp>
      <p:sp>
        <p:nvSpPr>
          <p:cNvPr id="94212" name="Rectangle 2">
            <a:extLst>
              <a:ext uri="{FF2B5EF4-FFF2-40B4-BE49-F238E27FC236}">
                <a16:creationId xmlns:a16="http://schemas.microsoft.com/office/drawing/2014/main" id="{1CB6E22F-872E-4FB3-B944-3DBBB30176B5}"/>
              </a:ext>
            </a:extLst>
          </p:cNvPr>
          <p:cNvSpPr>
            <a:spLocks noGrp="1" noChangeArrowheads="1"/>
          </p:cNvSpPr>
          <p:nvPr>
            <p:ph type="title" idx="4294967295"/>
          </p:nvPr>
        </p:nvSpPr>
        <p:spPr>
          <a:xfrm>
            <a:off x="821155" y="384007"/>
            <a:ext cx="7772400" cy="1143000"/>
          </a:xfrm>
        </p:spPr>
        <p:txBody>
          <a:bodyPr/>
          <a:lstStyle/>
          <a:p>
            <a:pPr eaLnBrk="1" hangingPunct="1"/>
            <a:r>
              <a:rPr lang="en-US" altLang="en-US" sz="4400" b="1" kern="1200" dirty="0">
                <a:solidFill>
                  <a:srgbClr val="C00000"/>
                </a:solidFill>
                <a:latin typeface="Arial Nova Cond" panose="020B0506020202020204" pitchFamily="34" charset="0"/>
              </a:rPr>
              <a:t>Brain Development</a:t>
            </a:r>
            <a:br>
              <a:rPr lang="en-US" altLang="en-US" dirty="0"/>
            </a:br>
            <a:r>
              <a:rPr lang="en-US" altLang="en-US" sz="2000" b="1" dirty="0">
                <a:solidFill>
                  <a:srgbClr val="000000"/>
                </a:solidFill>
              </a:rPr>
              <a:t>Teen Sexual Activity</a:t>
            </a:r>
            <a:endParaRPr lang="en-US" altLang="en-US" b="1" dirty="0">
              <a:solidFill>
                <a:srgbClr val="000000"/>
              </a:solidFill>
            </a:endParaRPr>
          </a:p>
        </p:txBody>
      </p:sp>
      <p:sp>
        <p:nvSpPr>
          <p:cNvPr id="2" name="Rectangle 1">
            <a:extLst>
              <a:ext uri="{FF2B5EF4-FFF2-40B4-BE49-F238E27FC236}">
                <a16:creationId xmlns:a16="http://schemas.microsoft.com/office/drawing/2014/main" id="{FA430912-2D7B-494E-9C32-AE71A6F0A977}"/>
              </a:ext>
            </a:extLst>
          </p:cNvPr>
          <p:cNvSpPr/>
          <p:nvPr/>
        </p:nvSpPr>
        <p:spPr>
          <a:xfrm>
            <a:off x="965534" y="1739024"/>
            <a:ext cx="10071434" cy="4154984"/>
          </a:xfrm>
          <a:prstGeom prst="rect">
            <a:avLst/>
          </a:prstGeom>
        </p:spPr>
        <p:txBody>
          <a:bodyPr wrap="square">
            <a:spAutoFit/>
          </a:bodyPr>
          <a:lstStyle/>
          <a:p>
            <a:pPr eaLnBrk="1" hangingPunct="1">
              <a:defRPr/>
            </a:pPr>
            <a:r>
              <a:rPr lang="en-US" sz="2400" b="1" dirty="0"/>
              <a:t>Sexual Assault.</a:t>
            </a:r>
            <a:r>
              <a:rPr lang="en-US" sz="2400" dirty="0"/>
              <a:t> Sexual assault, including rape, occurs most commonly among women in late adolescence and early adulthood, usually within the context of a date. Research suggests that alcohol use by the offender, the victim, or both, increases the likelihood of sexual assault by a male acquaintance. </a:t>
            </a:r>
          </a:p>
          <a:p>
            <a:pPr eaLnBrk="1" hangingPunct="1">
              <a:defRPr/>
            </a:pPr>
            <a:endParaRPr lang="en-US" sz="2400" dirty="0"/>
          </a:p>
          <a:p>
            <a:pPr eaLnBrk="1" hangingPunct="1">
              <a:defRPr/>
            </a:pPr>
            <a:r>
              <a:rPr lang="en-US" sz="2400" b="1" dirty="0"/>
              <a:t>High–Risk Sex.</a:t>
            </a:r>
            <a:r>
              <a:rPr lang="en-US" sz="2400" dirty="0"/>
              <a:t> Research has associated adolescent alcohol use with high–risk sex (for example, having multiple sexual partners, failing to use condoms, and having unplanned sex). The consequences of high–risk sex also are common in this age group, particularly unwanted pregnancy and sexually transmitted diseases, including HIV/AIDS. </a:t>
            </a:r>
          </a:p>
        </p:txBody>
      </p:sp>
      <p:sp>
        <p:nvSpPr>
          <p:cNvPr id="6" name="TextBox 5">
            <a:extLst>
              <a:ext uri="{FF2B5EF4-FFF2-40B4-BE49-F238E27FC236}">
                <a16:creationId xmlns:a16="http://schemas.microsoft.com/office/drawing/2014/main" id="{61B63D3C-331D-452D-A669-51E813E9C6F5}"/>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Slide Number Placeholder 3">
            <a:extLst>
              <a:ext uri="{FF2B5EF4-FFF2-40B4-BE49-F238E27FC236}">
                <a16:creationId xmlns:a16="http://schemas.microsoft.com/office/drawing/2014/main" id="{7340252C-699A-4A65-8FF1-B8582F5AF73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46</a:t>
            </a:r>
          </a:p>
        </p:txBody>
      </p:sp>
      <p:sp>
        <p:nvSpPr>
          <p:cNvPr id="96260" name="Rectangle 2">
            <a:extLst>
              <a:ext uri="{FF2B5EF4-FFF2-40B4-BE49-F238E27FC236}">
                <a16:creationId xmlns:a16="http://schemas.microsoft.com/office/drawing/2014/main" id="{0ABFBC77-80A9-4D8E-9B03-1D64554AFCA5}"/>
              </a:ext>
            </a:extLst>
          </p:cNvPr>
          <p:cNvSpPr>
            <a:spLocks noGrp="1" noChangeArrowheads="1"/>
          </p:cNvSpPr>
          <p:nvPr>
            <p:ph type="title" idx="4294967295"/>
          </p:nvPr>
        </p:nvSpPr>
        <p:spPr>
          <a:xfrm>
            <a:off x="965197" y="476069"/>
            <a:ext cx="7772400" cy="1143000"/>
          </a:xfrm>
        </p:spPr>
        <p:txBody>
          <a:bodyPr/>
          <a:lstStyle/>
          <a:p>
            <a:pPr eaLnBrk="1" hangingPunct="1"/>
            <a:r>
              <a:rPr lang="en-US" altLang="en-US" sz="4400" b="1" kern="1200" dirty="0">
                <a:solidFill>
                  <a:srgbClr val="C00000"/>
                </a:solidFill>
                <a:latin typeface="Arial Nova Cond" panose="020B0506020202020204" pitchFamily="34" charset="0"/>
              </a:rPr>
              <a:t>Brain Development</a:t>
            </a:r>
            <a:br>
              <a:rPr lang="en-US" altLang="en-US" dirty="0"/>
            </a:br>
            <a:r>
              <a:rPr lang="en-US" altLang="en-US" sz="2400" b="1" dirty="0">
                <a:solidFill>
                  <a:srgbClr val="000000"/>
                </a:solidFill>
              </a:rPr>
              <a:t>Academics/School</a:t>
            </a:r>
            <a:endParaRPr lang="en-US" altLang="en-US" sz="2400" b="1" dirty="0"/>
          </a:p>
        </p:txBody>
      </p:sp>
      <p:sp>
        <p:nvSpPr>
          <p:cNvPr id="96261" name="Rectangle 2">
            <a:extLst>
              <a:ext uri="{FF2B5EF4-FFF2-40B4-BE49-F238E27FC236}">
                <a16:creationId xmlns:a16="http://schemas.microsoft.com/office/drawing/2014/main" id="{91ACF96F-14F0-48F4-A458-2D9A0460EBA7}"/>
              </a:ext>
            </a:extLst>
          </p:cNvPr>
          <p:cNvSpPr txBox="1">
            <a:spLocks noChangeArrowheads="1"/>
          </p:cNvSpPr>
          <p:nvPr/>
        </p:nvSpPr>
        <p:spPr bwMode="auto">
          <a:xfrm>
            <a:off x="965197" y="2855495"/>
            <a:ext cx="10392613" cy="239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endParaRPr lang="en-US" altLang="en-US" sz="4000" dirty="0">
              <a:solidFill>
                <a:schemeClr val="bg1"/>
              </a:solidFill>
            </a:endParaRPr>
          </a:p>
          <a:p>
            <a:pPr eaLnBrk="1" hangingPunct="1">
              <a:spcBef>
                <a:spcPct val="0"/>
              </a:spcBef>
              <a:buSzTx/>
              <a:buFontTx/>
              <a:buNone/>
            </a:pPr>
            <a:br>
              <a:rPr lang="en-US" altLang="en-US" sz="4000" dirty="0">
                <a:solidFill>
                  <a:schemeClr val="bg1"/>
                </a:solidFill>
              </a:rPr>
            </a:br>
            <a:r>
              <a:rPr lang="en-US" altLang="en-US" sz="2400" b="1" dirty="0">
                <a:solidFill>
                  <a:srgbClr val="000000"/>
                </a:solidFill>
              </a:rPr>
              <a:t>Violence</a:t>
            </a:r>
          </a:p>
          <a:p>
            <a:pPr eaLnBrk="1" hangingPunct="1">
              <a:spcBef>
                <a:spcPct val="0"/>
              </a:spcBef>
              <a:buSzTx/>
              <a:buFontTx/>
              <a:buNone/>
            </a:pPr>
            <a:r>
              <a:rPr lang="en-US" altLang="en-US" sz="2000" b="1" dirty="0">
                <a:solidFill>
                  <a:srgbClr val="000000"/>
                </a:solidFill>
              </a:rPr>
              <a:t>________________________________________________________________________</a:t>
            </a:r>
          </a:p>
          <a:p>
            <a:pPr eaLnBrk="1" hangingPunct="1">
              <a:spcBef>
                <a:spcPct val="0"/>
              </a:spcBef>
              <a:buSzTx/>
              <a:buFontTx/>
              <a:buNone/>
            </a:pPr>
            <a:r>
              <a:rPr lang="en-US" altLang="en-US" sz="3600" dirty="0">
                <a:latin typeface="+mn-lt"/>
              </a:rPr>
              <a:t>Teens are more likely to engage in fights or may act out against their peers, parents, siblings etc. </a:t>
            </a:r>
          </a:p>
        </p:txBody>
      </p:sp>
      <p:sp>
        <p:nvSpPr>
          <p:cNvPr id="2" name="TextBox 1">
            <a:extLst>
              <a:ext uri="{FF2B5EF4-FFF2-40B4-BE49-F238E27FC236}">
                <a16:creationId xmlns:a16="http://schemas.microsoft.com/office/drawing/2014/main" id="{061F14A6-E6CD-4DFC-B87E-869B9057E1BD}"/>
              </a:ext>
            </a:extLst>
          </p:cNvPr>
          <p:cNvSpPr txBox="1"/>
          <p:nvPr/>
        </p:nvSpPr>
        <p:spPr>
          <a:xfrm>
            <a:off x="965197" y="1923870"/>
            <a:ext cx="10135937" cy="1200329"/>
          </a:xfrm>
          <a:prstGeom prst="rect">
            <a:avLst/>
          </a:prstGeom>
          <a:noFill/>
        </p:spPr>
        <p:txBody>
          <a:bodyPr wrap="square">
            <a:spAutoFit/>
          </a:bodyPr>
          <a:lstStyle/>
          <a:p>
            <a:pPr eaLnBrk="1" hangingPunct="1">
              <a:defRPr/>
            </a:pPr>
            <a:r>
              <a:rPr lang="en-US" sz="3600" dirty="0"/>
              <a:t>School problems, such as higher absence and poor or failing grades.</a:t>
            </a:r>
          </a:p>
        </p:txBody>
      </p:sp>
      <p:sp>
        <p:nvSpPr>
          <p:cNvPr id="7" name="TextBox 6">
            <a:extLst>
              <a:ext uri="{FF2B5EF4-FFF2-40B4-BE49-F238E27FC236}">
                <a16:creationId xmlns:a16="http://schemas.microsoft.com/office/drawing/2014/main" id="{EC6BD8F7-A8AB-4C1E-9EC2-EB6476E21EDB}"/>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1E2916-1697-4642-BA9A-0B1B9E4B25D2}"/>
              </a:ext>
            </a:extLst>
          </p:cNvPr>
          <p:cNvSpPr>
            <a:spLocks noGrp="1"/>
          </p:cNvSpPr>
          <p:nvPr>
            <p:ph type="ftr" sz="quarter" idx="11"/>
          </p:nvPr>
        </p:nvSpPr>
        <p:spPr/>
        <p:txBody>
          <a:bodyPr/>
          <a:lstStyle/>
          <a:p>
            <a:pPr>
              <a:defRPr/>
            </a:pPr>
            <a:r>
              <a:rPr lang="en-US"/>
              <a:t>Informed Families | Copyright 2009 | Proprietary</a:t>
            </a:r>
          </a:p>
        </p:txBody>
      </p:sp>
      <p:sp>
        <p:nvSpPr>
          <p:cNvPr id="3" name="Slide Number Placeholder 2">
            <a:extLst>
              <a:ext uri="{FF2B5EF4-FFF2-40B4-BE49-F238E27FC236}">
                <a16:creationId xmlns:a16="http://schemas.microsoft.com/office/drawing/2014/main" id="{F134838B-43FE-46E6-A3CF-B88DD774AF1A}"/>
              </a:ext>
            </a:extLst>
          </p:cNvPr>
          <p:cNvSpPr>
            <a:spLocks noGrp="1"/>
          </p:cNvSpPr>
          <p:nvPr>
            <p:ph type="sldNum" sz="quarter" idx="12"/>
          </p:nvPr>
        </p:nvSpPr>
        <p:spPr/>
        <p:txBody>
          <a:bodyPr/>
          <a:lstStyle/>
          <a:p>
            <a:pPr>
              <a:defRPr/>
            </a:pPr>
            <a:fld id="{D38114A7-B397-454D-B568-94922A7806D7}" type="slidenum">
              <a:rPr lang="en-US" altLang="en-US" smtClean="0"/>
              <a:pPr>
                <a:defRPr/>
              </a:pPr>
              <a:t>33</a:t>
            </a:fld>
            <a:endParaRPr lang="en-US" altLang="en-US"/>
          </a:p>
        </p:txBody>
      </p:sp>
      <p:pic>
        <p:nvPicPr>
          <p:cNvPr id="5" name="Picture 4">
            <a:extLst>
              <a:ext uri="{FF2B5EF4-FFF2-40B4-BE49-F238E27FC236}">
                <a16:creationId xmlns:a16="http://schemas.microsoft.com/office/drawing/2014/main" id="{0DAD7F0D-681D-4346-9FEE-7AAEF2CFBE12}"/>
              </a:ext>
            </a:extLst>
          </p:cNvPr>
          <p:cNvPicPr>
            <a:picLocks noChangeAspect="1"/>
          </p:cNvPicPr>
          <p:nvPr/>
        </p:nvPicPr>
        <p:blipFill>
          <a:blip r:embed="rId2"/>
          <a:stretch>
            <a:fillRect/>
          </a:stretch>
        </p:blipFill>
        <p:spPr>
          <a:xfrm>
            <a:off x="365760" y="0"/>
            <a:ext cx="11216640" cy="5807076"/>
          </a:xfrm>
          <a:prstGeom prst="rect">
            <a:avLst/>
          </a:prstGeom>
        </p:spPr>
      </p:pic>
    </p:spTree>
    <p:extLst>
      <p:ext uri="{BB962C8B-B14F-4D97-AF65-F5344CB8AC3E}">
        <p14:creationId xmlns:p14="http://schemas.microsoft.com/office/powerpoint/2010/main" val="234690239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610BA04-14D6-483F-A8DC-73F8CA73DBDA}"/>
              </a:ext>
            </a:extLst>
          </p:cNvPr>
          <p:cNvSpPr>
            <a:spLocks noGrp="1" noChangeArrowheads="1"/>
          </p:cNvSpPr>
          <p:nvPr>
            <p:ph type="subTitle" idx="1"/>
          </p:nvPr>
        </p:nvSpPr>
        <p:spPr/>
        <p:txBody>
          <a:bodyPr/>
          <a:lstStyle/>
          <a:p>
            <a:pPr eaLnBrk="1" hangingPunct="1"/>
            <a:r>
              <a:rPr lang="en-US" altLang="en-US" b="1" dirty="0"/>
              <a:t>Post Survey</a:t>
            </a:r>
          </a:p>
        </p:txBody>
      </p:sp>
      <p:sp>
        <p:nvSpPr>
          <p:cNvPr id="2" name="Title 1">
            <a:extLst>
              <a:ext uri="{FF2B5EF4-FFF2-40B4-BE49-F238E27FC236}">
                <a16:creationId xmlns:a16="http://schemas.microsoft.com/office/drawing/2014/main" id="{AF34D79C-1918-4328-A878-C3FBE6DBB361}"/>
              </a:ext>
            </a:extLst>
          </p:cNvPr>
          <p:cNvSpPr>
            <a:spLocks noGrp="1"/>
          </p:cNvSpPr>
          <p:nvPr>
            <p:ph type="ctrTitle"/>
          </p:nvPr>
        </p:nvSpPr>
        <p:spPr/>
        <p:txBody>
          <a:bodyPr/>
          <a:lstStyle/>
          <a:p>
            <a:r>
              <a:rPr lang="en-US" b="1" dirty="0"/>
              <a:t>End of Agenda 1</a:t>
            </a:r>
          </a:p>
        </p:txBody>
      </p:sp>
      <p:sp>
        <p:nvSpPr>
          <p:cNvPr id="5" name="TextBox 4">
            <a:extLst>
              <a:ext uri="{FF2B5EF4-FFF2-40B4-BE49-F238E27FC236}">
                <a16:creationId xmlns:a16="http://schemas.microsoft.com/office/drawing/2014/main" id="{C2F13D08-F668-4A3E-B199-B281004766D8}"/>
              </a:ext>
            </a:extLst>
          </p:cNvPr>
          <p:cNvSpPr txBox="1"/>
          <p:nvPr/>
        </p:nvSpPr>
        <p:spPr>
          <a:xfrm>
            <a:off x="3495040" y="5269468"/>
            <a:ext cx="6096000" cy="369332"/>
          </a:xfrm>
          <a:prstGeom prst="rect">
            <a:avLst/>
          </a:prstGeom>
          <a:noFill/>
        </p:spPr>
        <p:txBody>
          <a:bodyPr wrap="square">
            <a:spAutoFit/>
          </a:bodyPr>
          <a:lstStyle/>
          <a:p>
            <a:r>
              <a:rPr lang="en-US" dirty="0">
                <a:hlinkClick r:id="rId3"/>
              </a:rPr>
              <a:t>https://www.surveymonkey.com/r/PPGAgenda1-post</a:t>
            </a:r>
            <a:endParaRPr lang="en-US" dirty="0"/>
          </a:p>
        </p:txBody>
      </p:sp>
      <p:pic>
        <p:nvPicPr>
          <p:cNvPr id="6" name="Picture 5" descr="Qr code&#10;&#10;Description automatically generated">
            <a:extLst>
              <a:ext uri="{FF2B5EF4-FFF2-40B4-BE49-F238E27FC236}">
                <a16:creationId xmlns:a16="http://schemas.microsoft.com/office/drawing/2014/main" id="{AFA4BF34-5871-4CCA-9D44-61F95FE1A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720" y="4495800"/>
            <a:ext cx="1579880" cy="1579880"/>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BB6ECCA8-BEDD-4B8D-96C4-84AE2EC16A3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47</a:t>
            </a:r>
          </a:p>
        </p:txBody>
      </p:sp>
      <p:sp>
        <p:nvSpPr>
          <p:cNvPr id="98308" name="Rectangle 2">
            <a:extLst>
              <a:ext uri="{FF2B5EF4-FFF2-40B4-BE49-F238E27FC236}">
                <a16:creationId xmlns:a16="http://schemas.microsoft.com/office/drawing/2014/main" id="{A0A74DB4-578C-4D19-AFE8-93AB2E2D9C93}"/>
              </a:ext>
            </a:extLst>
          </p:cNvPr>
          <p:cNvSpPr txBox="1">
            <a:spLocks noChangeArrowheads="1"/>
          </p:cNvSpPr>
          <p:nvPr/>
        </p:nvSpPr>
        <p:spPr bwMode="auto">
          <a:xfrm>
            <a:off x="2209800" y="2130426"/>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SzTx/>
              <a:buFontTx/>
              <a:buNone/>
            </a:pPr>
            <a:r>
              <a:rPr lang="en-US" altLang="en-US" sz="4800" dirty="0"/>
              <a:t>Agenda Two</a:t>
            </a:r>
          </a:p>
        </p:txBody>
      </p:sp>
      <p:sp>
        <p:nvSpPr>
          <p:cNvPr id="98309" name="Rectangle 3">
            <a:extLst>
              <a:ext uri="{FF2B5EF4-FFF2-40B4-BE49-F238E27FC236}">
                <a16:creationId xmlns:a16="http://schemas.microsoft.com/office/drawing/2014/main" id="{CC556510-B273-4819-9E44-CE314CDD9C20}"/>
              </a:ext>
            </a:extLst>
          </p:cNvPr>
          <p:cNvSpPr txBox="1">
            <a:spLocks noChangeArrowheads="1"/>
          </p:cNvSpPr>
          <p:nvPr/>
        </p:nvSpPr>
        <p:spPr bwMode="auto">
          <a:xfrm>
            <a:off x="2895600" y="34290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fontAlgn="base">
              <a:spcBef>
                <a:spcPct val="0"/>
              </a:spcBef>
              <a:spcAft>
                <a:spcPct val="0"/>
              </a:spcAft>
              <a:buFont typeface="Wingdings" panose="05000000000000000000" pitchFamily="2" charset="2"/>
              <a:buNone/>
            </a:pPr>
            <a:r>
              <a:rPr lang="en-US" altLang="en-US" sz="4400" b="1" dirty="0">
                <a:solidFill>
                  <a:srgbClr val="C00000"/>
                </a:solidFill>
                <a:latin typeface="Arial Nova Cond" panose="020B0506020202020204" pitchFamily="34" charset="0"/>
                <a:ea typeface="+mj-ea"/>
                <a:cs typeface="+mj-cs"/>
              </a:rPr>
              <a:t>Media</a:t>
            </a:r>
          </a:p>
        </p:txBody>
      </p:sp>
      <p:sp>
        <p:nvSpPr>
          <p:cNvPr id="6" name="TextBox 5">
            <a:extLst>
              <a:ext uri="{FF2B5EF4-FFF2-40B4-BE49-F238E27FC236}">
                <a16:creationId xmlns:a16="http://schemas.microsoft.com/office/drawing/2014/main" id="{57C01E60-697E-4D11-B7AD-FB4EE462D988}"/>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
        <p:nvSpPr>
          <p:cNvPr id="7" name="TextBox 6">
            <a:extLst>
              <a:ext uri="{FF2B5EF4-FFF2-40B4-BE49-F238E27FC236}">
                <a16:creationId xmlns:a16="http://schemas.microsoft.com/office/drawing/2014/main" id="{22AB8283-8EFE-421D-8C4E-135E4DD575BC}"/>
              </a:ext>
            </a:extLst>
          </p:cNvPr>
          <p:cNvSpPr txBox="1"/>
          <p:nvPr/>
        </p:nvSpPr>
        <p:spPr>
          <a:xfrm>
            <a:off x="1209040" y="4899025"/>
            <a:ext cx="6096000" cy="369332"/>
          </a:xfrm>
          <a:prstGeom prst="rect">
            <a:avLst/>
          </a:prstGeom>
          <a:noFill/>
        </p:spPr>
        <p:txBody>
          <a:bodyPr wrap="square">
            <a:spAutoFit/>
          </a:bodyPr>
          <a:lstStyle/>
          <a:p>
            <a:r>
              <a:rPr lang="en-US" dirty="0"/>
              <a:t>https://www.surveymonkey.com/r/PPGAgenda2-MediaPre</a:t>
            </a:r>
          </a:p>
        </p:txBody>
      </p:sp>
      <p:pic>
        <p:nvPicPr>
          <p:cNvPr id="4" name="Picture 3" descr="Qr code&#10;&#10;Description automatically generated">
            <a:extLst>
              <a:ext uri="{FF2B5EF4-FFF2-40B4-BE49-F238E27FC236}">
                <a16:creationId xmlns:a16="http://schemas.microsoft.com/office/drawing/2014/main" id="{EF6742D6-3C69-4188-8D85-461D79DE2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520" y="4172784"/>
            <a:ext cx="1905000" cy="1905000"/>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Slide Number Placeholder 3">
            <a:extLst>
              <a:ext uri="{FF2B5EF4-FFF2-40B4-BE49-F238E27FC236}">
                <a16:creationId xmlns:a16="http://schemas.microsoft.com/office/drawing/2014/main" id="{28971539-8FCF-41C2-88E3-7DF7693926B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48</a:t>
            </a:r>
          </a:p>
        </p:txBody>
      </p:sp>
      <p:sp>
        <p:nvSpPr>
          <p:cNvPr id="2" name="TextBox 1">
            <a:extLst>
              <a:ext uri="{FF2B5EF4-FFF2-40B4-BE49-F238E27FC236}">
                <a16:creationId xmlns:a16="http://schemas.microsoft.com/office/drawing/2014/main" id="{84875EFF-2CAF-4CF1-8F65-805FCB5C4CF1}"/>
              </a:ext>
            </a:extLst>
          </p:cNvPr>
          <p:cNvSpPr txBox="1"/>
          <p:nvPr/>
        </p:nvSpPr>
        <p:spPr>
          <a:xfrm>
            <a:off x="1027196" y="1827074"/>
            <a:ext cx="10137608" cy="3539430"/>
          </a:xfrm>
          <a:prstGeom prst="rect">
            <a:avLst/>
          </a:prstGeom>
          <a:noFill/>
        </p:spPr>
        <p:txBody>
          <a:bodyPr wrap="square">
            <a:spAutoFit/>
          </a:bodyPr>
          <a:lstStyle/>
          <a:p>
            <a:pPr eaLnBrk="1" hangingPunct="1">
              <a:defRPr/>
            </a:pPr>
            <a:endParaRPr lang="en-US" sz="3200" dirty="0">
              <a:solidFill>
                <a:srgbClr val="000000"/>
              </a:solidFill>
            </a:endParaRPr>
          </a:p>
          <a:p>
            <a:pPr eaLnBrk="1" hangingPunct="1">
              <a:defRPr/>
            </a:pPr>
            <a:r>
              <a:rPr lang="en-US" sz="3200" dirty="0">
                <a:solidFill>
                  <a:srgbClr val="000000"/>
                </a:solidFill>
              </a:rPr>
              <a:t>What Do You See on TV?</a:t>
            </a:r>
          </a:p>
          <a:p>
            <a:pPr eaLnBrk="1" hangingPunct="1">
              <a:defRPr/>
            </a:pPr>
            <a:r>
              <a:rPr lang="en-US" sz="3200" dirty="0">
                <a:solidFill>
                  <a:srgbClr val="000000"/>
                </a:solidFill>
              </a:rPr>
              <a:t>____________________________________________________________________________________________________________________________________________________________________________________________________________________________</a:t>
            </a:r>
          </a:p>
        </p:txBody>
      </p:sp>
      <p:pic>
        <p:nvPicPr>
          <p:cNvPr id="100357" name="Picture 4" descr="Sony-Plasma-television">
            <a:extLst>
              <a:ext uri="{FF2B5EF4-FFF2-40B4-BE49-F238E27FC236}">
                <a16:creationId xmlns:a16="http://schemas.microsoft.com/office/drawing/2014/main" id="{E0482491-0FAF-4571-9557-69E5D1C00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60358"/>
            <a:ext cx="2289175" cy="207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D4F1E89-C795-482E-BA22-C3E74B3BA99A}"/>
              </a:ext>
            </a:extLst>
          </p:cNvPr>
          <p:cNvSpPr txBox="1"/>
          <p:nvPr/>
        </p:nvSpPr>
        <p:spPr>
          <a:xfrm>
            <a:off x="-77787" y="711395"/>
            <a:ext cx="6096000" cy="769441"/>
          </a:xfrm>
          <a:prstGeom prst="rect">
            <a:avLst/>
          </a:prstGeom>
          <a:noFill/>
        </p:spPr>
        <p:txBody>
          <a:bodyPr wrap="square">
            <a:spAutoFit/>
          </a:bodyPr>
          <a:lstStyle/>
          <a:p>
            <a:pPr algn="ctr" fontAlgn="base">
              <a:spcBef>
                <a:spcPct val="0"/>
              </a:spcBef>
              <a:spcAft>
                <a:spcPct val="0"/>
              </a:spcAft>
              <a:buSzPct val="85000"/>
              <a:defRPr/>
            </a:pPr>
            <a:r>
              <a:rPr lang="en-US" sz="4400" b="1" dirty="0">
                <a:solidFill>
                  <a:srgbClr val="C00000"/>
                </a:solidFill>
                <a:latin typeface="Arial Nova Cond" panose="020B0506020202020204" pitchFamily="34" charset="0"/>
                <a:ea typeface="+mj-ea"/>
                <a:cs typeface="+mj-cs"/>
              </a:rPr>
              <a:t>Media-Television</a:t>
            </a:r>
          </a:p>
        </p:txBody>
      </p:sp>
      <p:sp>
        <p:nvSpPr>
          <p:cNvPr id="8" name="TextBox 7">
            <a:extLst>
              <a:ext uri="{FF2B5EF4-FFF2-40B4-BE49-F238E27FC236}">
                <a16:creationId xmlns:a16="http://schemas.microsoft.com/office/drawing/2014/main" id="{E8514B99-E6BD-4334-A01A-F6049D850D1D}"/>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Slide Number Placeholder 3">
            <a:extLst>
              <a:ext uri="{FF2B5EF4-FFF2-40B4-BE49-F238E27FC236}">
                <a16:creationId xmlns:a16="http://schemas.microsoft.com/office/drawing/2014/main" id="{ABAEAF4F-DCA2-46D6-B3DB-C0B228FC83CD}"/>
              </a:ext>
            </a:extLst>
          </p:cNvPr>
          <p:cNvSpPr>
            <a:spLocks noGrp="1"/>
          </p:cNvSpPr>
          <p:nvPr>
            <p:ph type="sldNum" sz="quarter" idx="12"/>
          </p:nvPr>
        </p:nvSpPr>
        <p:spPr>
          <a:xfrm>
            <a:off x="10972800" y="6324601"/>
            <a:ext cx="609599"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49</a:t>
            </a:r>
          </a:p>
        </p:txBody>
      </p:sp>
      <p:sp>
        <p:nvSpPr>
          <p:cNvPr id="55300" name="Rectangle 2">
            <a:extLst>
              <a:ext uri="{FF2B5EF4-FFF2-40B4-BE49-F238E27FC236}">
                <a16:creationId xmlns:a16="http://schemas.microsoft.com/office/drawing/2014/main" id="{A08A9E4F-FB03-4064-A8C8-418466DFA779}"/>
              </a:ext>
            </a:extLst>
          </p:cNvPr>
          <p:cNvSpPr>
            <a:spLocks noGrp="1" noChangeArrowheads="1"/>
          </p:cNvSpPr>
          <p:nvPr>
            <p:ph type="title" idx="4294967295"/>
          </p:nvPr>
        </p:nvSpPr>
        <p:spPr>
          <a:xfrm>
            <a:off x="914400" y="136524"/>
            <a:ext cx="9396663" cy="1498313"/>
          </a:xfrm>
        </p:spPr>
        <p:txBody>
          <a:bodyPr/>
          <a:lstStyle/>
          <a:p>
            <a:pPr eaLnBrk="1" hangingPunct="1">
              <a:defRPr/>
            </a:pPr>
            <a:br>
              <a:rPr lang="en-US" sz="4400" b="1" kern="1200" dirty="0">
                <a:solidFill>
                  <a:srgbClr val="C00000"/>
                </a:solidFill>
                <a:latin typeface="Arial Nova Cond" panose="020B0506020202020204" pitchFamily="34" charset="0"/>
              </a:rPr>
            </a:br>
            <a:r>
              <a:rPr lang="en-US" sz="4400" b="1" kern="1200" dirty="0">
                <a:solidFill>
                  <a:srgbClr val="C00000"/>
                </a:solidFill>
                <a:latin typeface="Arial Nova Cond" panose="020B0506020202020204" pitchFamily="34" charset="0"/>
              </a:rPr>
              <a:t>Media – Television </a:t>
            </a:r>
            <a:br>
              <a:rPr lang="en-US" sz="4400" b="1" kern="1200" dirty="0">
                <a:solidFill>
                  <a:srgbClr val="C00000"/>
                </a:solidFill>
                <a:latin typeface="Arial Nova Cond" panose="020B0506020202020204" pitchFamily="34" charset="0"/>
              </a:rPr>
            </a:br>
            <a:r>
              <a:rPr lang="en-US" sz="4400" b="1" kern="1200" dirty="0">
                <a:solidFill>
                  <a:srgbClr val="C00000"/>
                </a:solidFill>
                <a:latin typeface="Arial Nova Cond" panose="020B0506020202020204" pitchFamily="34" charset="0"/>
              </a:rPr>
              <a:t>What do you see on TV?</a:t>
            </a:r>
            <a:br>
              <a:rPr lang="en-US" sz="4400" b="1" kern="1200" dirty="0">
                <a:solidFill>
                  <a:srgbClr val="C00000"/>
                </a:solidFill>
                <a:latin typeface="Arial Nova Cond" panose="020B0506020202020204" pitchFamily="34" charset="0"/>
              </a:rPr>
            </a:br>
            <a:endParaRPr lang="en-US" sz="4400" b="1" kern="1200" dirty="0">
              <a:solidFill>
                <a:srgbClr val="C00000"/>
              </a:solidFill>
              <a:latin typeface="Arial Nova Cond" panose="020B0506020202020204" pitchFamily="34" charset="0"/>
            </a:endParaRPr>
          </a:p>
        </p:txBody>
      </p:sp>
      <p:pic>
        <p:nvPicPr>
          <p:cNvPr id="102405" name="Picture 4" descr="Sony-Plasma-television">
            <a:extLst>
              <a:ext uri="{FF2B5EF4-FFF2-40B4-BE49-F238E27FC236}">
                <a16:creationId xmlns:a16="http://schemas.microsoft.com/office/drawing/2014/main" id="{7580CDA5-F6E2-4369-A69C-F567D9F6C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1804" y="0"/>
            <a:ext cx="2146237" cy="193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9806C27-654A-4F47-B0A4-B96869299625}"/>
              </a:ext>
            </a:extLst>
          </p:cNvPr>
          <p:cNvSpPr/>
          <p:nvPr/>
        </p:nvSpPr>
        <p:spPr>
          <a:xfrm>
            <a:off x="914400" y="4457498"/>
            <a:ext cx="10294018" cy="1200329"/>
          </a:xfrm>
          <a:prstGeom prst="rect">
            <a:avLst/>
          </a:prstGeom>
        </p:spPr>
        <p:txBody>
          <a:bodyPr wrap="square">
            <a:spAutoFit/>
          </a:bodyPr>
          <a:lstStyle/>
          <a:p>
            <a:pPr eaLnBrk="1" hangingPunct="1">
              <a:defRPr/>
            </a:pPr>
            <a:r>
              <a:rPr lang="en-US" sz="2400" b="1" dirty="0"/>
              <a:t>Violence.</a:t>
            </a:r>
            <a:r>
              <a:rPr lang="en-US" sz="2400" dirty="0"/>
              <a:t> Too much exposure to violence through media — especially on TV — can desensitize children to violence. As a result, children might learn to accept violent behavior as a normal way to solve problems.</a:t>
            </a:r>
          </a:p>
        </p:txBody>
      </p:sp>
      <p:sp>
        <p:nvSpPr>
          <p:cNvPr id="4" name="Rectangle 3">
            <a:extLst>
              <a:ext uri="{FF2B5EF4-FFF2-40B4-BE49-F238E27FC236}">
                <a16:creationId xmlns:a16="http://schemas.microsoft.com/office/drawing/2014/main" id="{FF9A71BC-63F8-44CB-8943-EF01482B33AC}"/>
              </a:ext>
            </a:extLst>
          </p:cNvPr>
          <p:cNvSpPr/>
          <p:nvPr/>
        </p:nvSpPr>
        <p:spPr>
          <a:xfrm>
            <a:off x="903371" y="1872176"/>
            <a:ext cx="10679029" cy="2523768"/>
          </a:xfrm>
          <a:prstGeom prst="rect">
            <a:avLst/>
          </a:prstGeom>
        </p:spPr>
        <p:txBody>
          <a:bodyPr wrap="square">
            <a:spAutoFit/>
          </a:bodyPr>
          <a:lstStyle/>
          <a:p>
            <a:pPr eaLnBrk="1" hangingPunct="1">
              <a:defRPr/>
            </a:pPr>
            <a:r>
              <a:rPr lang="en-US" sz="2400" b="1" dirty="0"/>
              <a:t>Alcohol Advertisements</a:t>
            </a:r>
            <a:r>
              <a:rPr lang="en-US" sz="2400" dirty="0"/>
              <a:t>. Younger adolescents appear to be susceptible to the persuasive messages contained in alcohol commercials broadcast on TV, which sometimes results in a positive affective reaction to the ads. Alcohol ad exposure and the affective reaction to those ads influence some youth to drink more and experience drinking-related problems later in adolescence.</a:t>
            </a:r>
          </a:p>
          <a:p>
            <a:pPr eaLnBrk="1" hangingPunct="1">
              <a:defRPr/>
            </a:pPr>
            <a:endParaRPr lang="en-US" sz="2400" dirty="0"/>
          </a:p>
          <a:p>
            <a:pPr eaLnBrk="1" hangingPunct="1">
              <a:defRPr/>
            </a:pPr>
            <a:r>
              <a:rPr lang="en-US" sz="1400" dirty="0"/>
              <a:t> -2013 by the American Academy of Pediatrics</a:t>
            </a:r>
          </a:p>
        </p:txBody>
      </p:sp>
      <p:sp>
        <p:nvSpPr>
          <p:cNvPr id="8" name="TextBox 7">
            <a:extLst>
              <a:ext uri="{FF2B5EF4-FFF2-40B4-BE49-F238E27FC236}">
                <a16:creationId xmlns:a16="http://schemas.microsoft.com/office/drawing/2014/main" id="{97E75F74-9F58-4DDF-ACB6-1B5B80CDD8D9}"/>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Slide Number Placeholder 3">
            <a:extLst>
              <a:ext uri="{FF2B5EF4-FFF2-40B4-BE49-F238E27FC236}">
                <a16:creationId xmlns:a16="http://schemas.microsoft.com/office/drawing/2014/main" id="{2EFBBE42-A78B-43A2-86E0-D36EAD13F43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50</a:t>
            </a:r>
          </a:p>
        </p:txBody>
      </p:sp>
      <p:sp>
        <p:nvSpPr>
          <p:cNvPr id="104452" name="Rectangle 2">
            <a:extLst>
              <a:ext uri="{FF2B5EF4-FFF2-40B4-BE49-F238E27FC236}">
                <a16:creationId xmlns:a16="http://schemas.microsoft.com/office/drawing/2014/main" id="{784EA68D-5AFE-4569-9C17-D1498EFF2050}"/>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Facts about Television</a:t>
            </a:r>
          </a:p>
        </p:txBody>
      </p:sp>
      <p:sp>
        <p:nvSpPr>
          <p:cNvPr id="104453" name="Rectangle 3">
            <a:extLst>
              <a:ext uri="{FF2B5EF4-FFF2-40B4-BE49-F238E27FC236}">
                <a16:creationId xmlns:a16="http://schemas.microsoft.com/office/drawing/2014/main" id="{EF4AAE87-9E96-46B1-B162-D2A61515E65E}"/>
              </a:ext>
            </a:extLst>
          </p:cNvPr>
          <p:cNvSpPr>
            <a:spLocks noGrp="1" noChangeArrowheads="1"/>
          </p:cNvSpPr>
          <p:nvPr>
            <p:ph type="body" idx="4294967295"/>
          </p:nvPr>
        </p:nvSpPr>
        <p:spPr/>
        <p:txBody>
          <a:bodyPr/>
          <a:lstStyle/>
          <a:p>
            <a:pPr eaLnBrk="1" hangingPunct="1">
              <a:lnSpc>
                <a:spcPct val="80000"/>
              </a:lnSpc>
            </a:pPr>
            <a:r>
              <a:rPr lang="en-US" altLang="en-US" sz="2400" dirty="0"/>
              <a:t>The average 5th grader watches more than 3 hours a day.</a:t>
            </a:r>
          </a:p>
          <a:p>
            <a:pPr eaLnBrk="1" hangingPunct="1">
              <a:lnSpc>
                <a:spcPct val="80000"/>
              </a:lnSpc>
              <a:buFont typeface="Wingdings" panose="05000000000000000000" pitchFamily="2" charset="2"/>
              <a:buNone/>
            </a:pPr>
            <a:endParaRPr lang="en-US" altLang="en-US" sz="2400" dirty="0"/>
          </a:p>
          <a:p>
            <a:pPr eaLnBrk="1" hangingPunct="1">
              <a:lnSpc>
                <a:spcPct val="80000"/>
              </a:lnSpc>
            </a:pPr>
            <a:r>
              <a:rPr lang="en-US" altLang="en-US" sz="2400" dirty="0"/>
              <a:t>With the increase of “new media” (computers, internet and video games), children are multitasking and still watching just as much TV. </a:t>
            </a:r>
          </a:p>
          <a:p>
            <a:pPr eaLnBrk="1" hangingPunct="1">
              <a:lnSpc>
                <a:spcPct val="80000"/>
              </a:lnSpc>
              <a:buFont typeface="Wingdings" panose="05000000000000000000" pitchFamily="2" charset="2"/>
              <a:buNone/>
            </a:pPr>
            <a:endParaRPr lang="en-US" altLang="en-US" sz="2400" dirty="0"/>
          </a:p>
          <a:p>
            <a:pPr eaLnBrk="1" hangingPunct="1">
              <a:lnSpc>
                <a:spcPct val="80000"/>
              </a:lnSpc>
            </a:pPr>
            <a:r>
              <a:rPr lang="en-US" altLang="en-US" sz="2400" dirty="0"/>
              <a:t>53% of 8–18-year-old youth, say their families have no rules about TV watching. 46% say they do have rules, but just 20% say their rules are enforced most of the time.</a:t>
            </a:r>
          </a:p>
          <a:p>
            <a:pPr eaLnBrk="1" hangingPunct="1">
              <a:lnSpc>
                <a:spcPct val="80000"/>
              </a:lnSpc>
              <a:buFont typeface="Wingdings" panose="05000000000000000000" pitchFamily="2" charset="2"/>
              <a:buNone/>
            </a:pPr>
            <a:endParaRPr lang="en-US" altLang="en-US" sz="2400" dirty="0"/>
          </a:p>
          <a:p>
            <a:pPr eaLnBrk="1" hangingPunct="1">
              <a:lnSpc>
                <a:spcPct val="80000"/>
              </a:lnSpc>
            </a:pPr>
            <a:r>
              <a:rPr lang="en-US" altLang="en-US" sz="2400" dirty="0"/>
              <a:t>Average parents watch 2 hours a day</a:t>
            </a:r>
          </a:p>
          <a:p>
            <a:pPr eaLnBrk="1" hangingPunct="1">
              <a:lnSpc>
                <a:spcPct val="80000"/>
              </a:lnSpc>
            </a:pPr>
            <a:endParaRPr lang="en-US" altLang="en-US" sz="2400" dirty="0">
              <a:latin typeface="Times New Roman" panose="02020603050405020304" pitchFamily="18" charset="0"/>
            </a:endParaRPr>
          </a:p>
        </p:txBody>
      </p:sp>
      <p:sp>
        <p:nvSpPr>
          <p:cNvPr id="6" name="TextBox 5">
            <a:extLst>
              <a:ext uri="{FF2B5EF4-FFF2-40B4-BE49-F238E27FC236}">
                <a16:creationId xmlns:a16="http://schemas.microsoft.com/office/drawing/2014/main" id="{C3CE699B-2BD1-464F-9F74-047A8259142A}"/>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Slide Number Placeholder 3">
            <a:extLst>
              <a:ext uri="{FF2B5EF4-FFF2-40B4-BE49-F238E27FC236}">
                <a16:creationId xmlns:a16="http://schemas.microsoft.com/office/drawing/2014/main" id="{1305D537-417D-439A-A314-50079BC12DB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51</a:t>
            </a:r>
          </a:p>
        </p:txBody>
      </p:sp>
      <p:sp>
        <p:nvSpPr>
          <p:cNvPr id="106500" name="Rectangle 2">
            <a:extLst>
              <a:ext uri="{FF2B5EF4-FFF2-40B4-BE49-F238E27FC236}">
                <a16:creationId xmlns:a16="http://schemas.microsoft.com/office/drawing/2014/main" id="{A4CACDB1-BEF5-48DD-8822-89943D68534F}"/>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Alcohol Advertising</a:t>
            </a:r>
          </a:p>
        </p:txBody>
      </p:sp>
      <p:sp>
        <p:nvSpPr>
          <p:cNvPr id="104451" name="Rectangle 3">
            <a:extLst>
              <a:ext uri="{FF2B5EF4-FFF2-40B4-BE49-F238E27FC236}">
                <a16:creationId xmlns:a16="http://schemas.microsoft.com/office/drawing/2014/main" id="{1F5AA865-4374-4660-9002-2FD2AF5D7D1A}"/>
              </a:ext>
            </a:extLst>
          </p:cNvPr>
          <p:cNvSpPr>
            <a:spLocks noGrp="1" noChangeArrowheads="1"/>
          </p:cNvSpPr>
          <p:nvPr>
            <p:ph type="body" idx="4294967295"/>
          </p:nvPr>
        </p:nvSpPr>
        <p:spPr>
          <a:xfrm>
            <a:off x="1263192" y="1752600"/>
            <a:ext cx="8636458" cy="4114800"/>
          </a:xfrm>
        </p:spPr>
        <p:txBody>
          <a:bodyPr/>
          <a:lstStyle/>
          <a:p>
            <a:pPr eaLnBrk="1" hangingPunct="1">
              <a:lnSpc>
                <a:spcPct val="90000"/>
              </a:lnSpc>
            </a:pPr>
            <a:r>
              <a:rPr lang="en-US" altLang="en-US" dirty="0"/>
              <a:t>$5 billion a year </a:t>
            </a:r>
          </a:p>
          <a:p>
            <a:pPr eaLnBrk="1" hangingPunct="1">
              <a:lnSpc>
                <a:spcPct val="90000"/>
              </a:lnSpc>
            </a:pPr>
            <a:r>
              <a:rPr lang="en-US" altLang="en-US" dirty="0"/>
              <a:t>Normalize heavy drinking </a:t>
            </a:r>
          </a:p>
          <a:p>
            <a:pPr eaLnBrk="1" hangingPunct="1">
              <a:lnSpc>
                <a:spcPct val="90000"/>
              </a:lnSpc>
            </a:pPr>
            <a:r>
              <a:rPr lang="en-US" altLang="en-US" dirty="0"/>
              <a:t>Links sex and happiness to drinking</a:t>
            </a:r>
          </a:p>
          <a:p>
            <a:pPr eaLnBrk="1" hangingPunct="1">
              <a:lnSpc>
                <a:spcPct val="90000"/>
              </a:lnSpc>
            </a:pPr>
            <a:r>
              <a:rPr lang="en-US" altLang="en-US" dirty="0"/>
              <a:t>Designed to develop certain attitudes about drinking</a:t>
            </a:r>
          </a:p>
          <a:p>
            <a:pPr eaLnBrk="1" hangingPunct="1">
              <a:lnSpc>
                <a:spcPct val="90000"/>
              </a:lnSpc>
            </a:pPr>
            <a:r>
              <a:rPr lang="en-US" altLang="en-US" dirty="0"/>
              <a:t>Use </a:t>
            </a:r>
            <a:r>
              <a:rPr lang="en-US" altLang="en-US" u="sng" dirty="0"/>
              <a:t>humor, music and cute animals</a:t>
            </a:r>
            <a:r>
              <a:rPr lang="en-US" altLang="en-US" dirty="0"/>
              <a:t> to appeal to young viewers. </a:t>
            </a:r>
          </a:p>
          <a:p>
            <a:pPr eaLnBrk="1" hangingPunct="1">
              <a:lnSpc>
                <a:spcPct val="90000"/>
              </a:lnSpc>
            </a:pPr>
            <a:r>
              <a:rPr lang="en-US" altLang="en-US" dirty="0"/>
              <a:t>Young people see more ads for beer than juice, jeans, chips, sneakers or gum</a:t>
            </a:r>
          </a:p>
          <a:p>
            <a:pPr eaLnBrk="1" hangingPunct="1">
              <a:lnSpc>
                <a:spcPct val="90000"/>
              </a:lnSpc>
            </a:pPr>
            <a:endParaRPr lang="en-US" altLang="en-US" dirty="0">
              <a:latin typeface="Times New Roman" panose="02020603050405020304" pitchFamily="18" charset="0"/>
            </a:endParaRPr>
          </a:p>
          <a:p>
            <a:pPr eaLnBrk="1" hangingPunct="1">
              <a:lnSpc>
                <a:spcPct val="90000"/>
              </a:lnSpc>
            </a:pPr>
            <a:endParaRPr lang="en-US" altLang="en-US" sz="3600" dirty="0"/>
          </a:p>
        </p:txBody>
      </p:sp>
      <p:sp>
        <p:nvSpPr>
          <p:cNvPr id="6" name="TextBox 5">
            <a:extLst>
              <a:ext uri="{FF2B5EF4-FFF2-40B4-BE49-F238E27FC236}">
                <a16:creationId xmlns:a16="http://schemas.microsoft.com/office/drawing/2014/main" id="{C950EDB2-7E2E-4744-A273-E251BD0D5770}"/>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fade">
                                      <p:cBhvr>
                                        <p:cTn id="7" dur="1000"/>
                                        <p:tgtEl>
                                          <p:spTgt spid="104451">
                                            <p:txEl>
                                              <p:pRg st="0" end="0"/>
                                            </p:txEl>
                                          </p:spTgt>
                                        </p:tgtEl>
                                      </p:cBhvr>
                                    </p:animEffect>
                                    <p:anim calcmode="lin" valueType="num">
                                      <p:cBhvr>
                                        <p:cTn id="8" dur="10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44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4451">
                                            <p:txEl>
                                              <p:pRg st="1" end="1"/>
                                            </p:txEl>
                                          </p:spTgt>
                                        </p:tgtEl>
                                        <p:attrNameLst>
                                          <p:attrName>style.visibility</p:attrName>
                                        </p:attrNameLst>
                                      </p:cBhvr>
                                      <p:to>
                                        <p:strVal val="visible"/>
                                      </p:to>
                                    </p:set>
                                    <p:animEffect transition="in" filter="fade">
                                      <p:cBhvr>
                                        <p:cTn id="14" dur="1000"/>
                                        <p:tgtEl>
                                          <p:spTgt spid="104451">
                                            <p:txEl>
                                              <p:pRg st="1" end="1"/>
                                            </p:txEl>
                                          </p:spTgt>
                                        </p:tgtEl>
                                      </p:cBhvr>
                                    </p:animEffect>
                                    <p:anim calcmode="lin" valueType="num">
                                      <p:cBhvr>
                                        <p:cTn id="15" dur="10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44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4451">
                                            <p:txEl>
                                              <p:pRg st="2" end="2"/>
                                            </p:txEl>
                                          </p:spTgt>
                                        </p:tgtEl>
                                        <p:attrNameLst>
                                          <p:attrName>style.visibility</p:attrName>
                                        </p:attrNameLst>
                                      </p:cBhvr>
                                      <p:to>
                                        <p:strVal val="visible"/>
                                      </p:to>
                                    </p:set>
                                    <p:animEffect transition="in" filter="fade">
                                      <p:cBhvr>
                                        <p:cTn id="21" dur="1000"/>
                                        <p:tgtEl>
                                          <p:spTgt spid="104451">
                                            <p:txEl>
                                              <p:pRg st="2" end="2"/>
                                            </p:txEl>
                                          </p:spTgt>
                                        </p:tgtEl>
                                      </p:cBhvr>
                                    </p:animEffect>
                                    <p:anim calcmode="lin" valueType="num">
                                      <p:cBhvr>
                                        <p:cTn id="22" dur="10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44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4451">
                                            <p:txEl>
                                              <p:pRg st="3" end="3"/>
                                            </p:txEl>
                                          </p:spTgt>
                                        </p:tgtEl>
                                        <p:attrNameLst>
                                          <p:attrName>style.visibility</p:attrName>
                                        </p:attrNameLst>
                                      </p:cBhvr>
                                      <p:to>
                                        <p:strVal val="visible"/>
                                      </p:to>
                                    </p:set>
                                    <p:animEffect transition="in" filter="fade">
                                      <p:cBhvr>
                                        <p:cTn id="28" dur="1000"/>
                                        <p:tgtEl>
                                          <p:spTgt spid="104451">
                                            <p:txEl>
                                              <p:pRg st="3" end="3"/>
                                            </p:txEl>
                                          </p:spTgt>
                                        </p:tgtEl>
                                      </p:cBhvr>
                                    </p:animEffect>
                                    <p:anim calcmode="lin" valueType="num">
                                      <p:cBhvr>
                                        <p:cTn id="29" dur="10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44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4451">
                                            <p:txEl>
                                              <p:pRg st="4" end="4"/>
                                            </p:txEl>
                                          </p:spTgt>
                                        </p:tgtEl>
                                        <p:attrNameLst>
                                          <p:attrName>style.visibility</p:attrName>
                                        </p:attrNameLst>
                                      </p:cBhvr>
                                      <p:to>
                                        <p:strVal val="visible"/>
                                      </p:to>
                                    </p:set>
                                    <p:animEffect transition="in" filter="fade">
                                      <p:cBhvr>
                                        <p:cTn id="35" dur="1000"/>
                                        <p:tgtEl>
                                          <p:spTgt spid="104451">
                                            <p:txEl>
                                              <p:pRg st="4" end="4"/>
                                            </p:txEl>
                                          </p:spTgt>
                                        </p:tgtEl>
                                      </p:cBhvr>
                                    </p:animEffect>
                                    <p:anim calcmode="lin" valueType="num">
                                      <p:cBhvr>
                                        <p:cTn id="36" dur="10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445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04451">
                                            <p:txEl>
                                              <p:pRg st="5" end="5"/>
                                            </p:txEl>
                                          </p:spTgt>
                                        </p:tgtEl>
                                        <p:attrNameLst>
                                          <p:attrName>style.visibility</p:attrName>
                                        </p:attrNameLst>
                                      </p:cBhvr>
                                      <p:to>
                                        <p:strVal val="visible"/>
                                      </p:to>
                                    </p:set>
                                    <p:animEffect transition="in" filter="fade">
                                      <p:cBhvr>
                                        <p:cTn id="42" dur="1000"/>
                                        <p:tgtEl>
                                          <p:spTgt spid="104451">
                                            <p:txEl>
                                              <p:pRg st="5" end="5"/>
                                            </p:txEl>
                                          </p:spTgt>
                                        </p:tgtEl>
                                      </p:cBhvr>
                                    </p:animEffect>
                                    <p:anim calcmode="lin" valueType="num">
                                      <p:cBhvr>
                                        <p:cTn id="43" dur="10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445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5">
            <a:extLst>
              <a:ext uri="{FF2B5EF4-FFF2-40B4-BE49-F238E27FC236}">
                <a16:creationId xmlns:a16="http://schemas.microsoft.com/office/drawing/2014/main" id="{C4B2D8EC-96DE-4F80-A543-940D877CF4AF}"/>
              </a:ext>
            </a:extLst>
          </p:cNvPr>
          <p:cNvSpPr>
            <a:spLocks noGrp="1"/>
          </p:cNvSpPr>
          <p:nvPr>
            <p:ph type="sldNum" sz="quarter" idx="12"/>
          </p:nvPr>
        </p:nvSpPr>
        <p:spPr>
          <a:xfrm>
            <a:off x="11142374" y="6361769"/>
            <a:ext cx="756746" cy="36576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fld id="{EED9B400-FC65-4EAB-A566-54B58AFAE2B2}" type="slidenum">
              <a:rPr lang="en-US" altLang="en-US" sz="1200">
                <a:latin typeface="Times New Roman" panose="02020603050405020304" pitchFamily="18" charset="0"/>
              </a:rPr>
              <a:pPr>
                <a:spcBef>
                  <a:spcPct val="0"/>
                </a:spcBef>
                <a:buSzTx/>
                <a:buFontTx/>
                <a:buNone/>
              </a:pPr>
              <a:t>4</a:t>
            </a:fld>
            <a:endParaRPr lang="en-US" altLang="en-US" sz="1200" dirty="0">
              <a:latin typeface="Times New Roman" panose="02020603050405020304" pitchFamily="18" charset="0"/>
            </a:endParaRPr>
          </a:p>
        </p:txBody>
      </p:sp>
      <p:sp>
        <p:nvSpPr>
          <p:cNvPr id="10244" name="Title 1">
            <a:extLst>
              <a:ext uri="{FF2B5EF4-FFF2-40B4-BE49-F238E27FC236}">
                <a16:creationId xmlns:a16="http://schemas.microsoft.com/office/drawing/2014/main" id="{1F3880AC-0CF0-4F87-8B5F-1560DED35482}"/>
              </a:ext>
            </a:extLst>
          </p:cNvPr>
          <p:cNvSpPr>
            <a:spLocks noGrp="1" noChangeArrowheads="1"/>
          </p:cNvSpPr>
          <p:nvPr>
            <p:ph type="title"/>
          </p:nvPr>
        </p:nvSpPr>
        <p:spPr/>
        <p:txBody>
          <a:bodyPr>
            <a:normAutofit/>
          </a:bodyPr>
          <a:lstStyle/>
          <a:p>
            <a:r>
              <a:rPr lang="en-US" altLang="en-US" sz="4800" b="1" dirty="0">
                <a:solidFill>
                  <a:schemeClr val="accent2"/>
                </a:solidFill>
                <a:latin typeface="Arial Nova Cond" panose="020B0506020202020204" pitchFamily="34" charset="0"/>
              </a:rPr>
              <a:t>Contact Information</a:t>
            </a:r>
          </a:p>
        </p:txBody>
      </p:sp>
      <p:sp>
        <p:nvSpPr>
          <p:cNvPr id="10245" name="Content Placeholder 2">
            <a:extLst>
              <a:ext uri="{FF2B5EF4-FFF2-40B4-BE49-F238E27FC236}">
                <a16:creationId xmlns:a16="http://schemas.microsoft.com/office/drawing/2014/main" id="{82CEC8AC-87B5-4278-AE9F-6282271303C2}"/>
              </a:ext>
            </a:extLst>
          </p:cNvPr>
          <p:cNvSpPr>
            <a:spLocks noGrp="1" noChangeArrowheads="1"/>
          </p:cNvSpPr>
          <p:nvPr>
            <p:ph idx="1"/>
          </p:nvPr>
        </p:nvSpPr>
        <p:spPr>
          <a:xfrm>
            <a:off x="1048994" y="2521685"/>
            <a:ext cx="10381205" cy="3884464"/>
          </a:xfrm>
        </p:spPr>
        <p:txBody>
          <a:bodyPr numCol="2">
            <a:noAutofit/>
          </a:bodyPr>
          <a:lstStyle/>
          <a:p>
            <a:pPr>
              <a:lnSpc>
                <a:spcPct val="100000"/>
              </a:lnSpc>
              <a:spcBef>
                <a:spcPts val="0"/>
              </a:spcBef>
            </a:pPr>
            <a:r>
              <a:rPr lang="en-US" altLang="en-US" sz="2000" b="1" dirty="0">
                <a:solidFill>
                  <a:schemeClr val="accent2"/>
                </a:solidFill>
              </a:rPr>
              <a:t>Informed Families Headquarters</a:t>
            </a:r>
          </a:p>
          <a:p>
            <a:pPr>
              <a:lnSpc>
                <a:spcPct val="100000"/>
              </a:lnSpc>
              <a:spcBef>
                <a:spcPts val="0"/>
              </a:spcBef>
            </a:pPr>
            <a:r>
              <a:rPr lang="en-US" altLang="en-US" sz="2000" b="1" dirty="0">
                <a:solidFill>
                  <a:schemeClr val="accent2"/>
                </a:solidFill>
              </a:rPr>
              <a:t>2490 Coral Way</a:t>
            </a:r>
          </a:p>
          <a:p>
            <a:pPr>
              <a:lnSpc>
                <a:spcPct val="100000"/>
              </a:lnSpc>
              <a:spcBef>
                <a:spcPts val="0"/>
              </a:spcBef>
            </a:pPr>
            <a:r>
              <a:rPr lang="en-US" altLang="en-US" sz="2000" b="1" dirty="0">
                <a:solidFill>
                  <a:schemeClr val="accent2"/>
                </a:solidFill>
              </a:rPr>
              <a:t>Miami, Fl 33145</a:t>
            </a:r>
          </a:p>
          <a:p>
            <a:pPr>
              <a:lnSpc>
                <a:spcPct val="100000"/>
              </a:lnSpc>
              <a:spcBef>
                <a:spcPts val="0"/>
              </a:spcBef>
            </a:pPr>
            <a:r>
              <a:rPr lang="en-US" altLang="en-US" sz="2000" b="1" dirty="0">
                <a:solidFill>
                  <a:schemeClr val="accent2"/>
                </a:solidFill>
              </a:rPr>
              <a:t>www.informedfamilies.org </a:t>
            </a:r>
          </a:p>
          <a:p>
            <a:pPr>
              <a:lnSpc>
                <a:spcPct val="100000"/>
              </a:lnSpc>
              <a:spcBef>
                <a:spcPts val="0"/>
              </a:spcBef>
            </a:pPr>
            <a:r>
              <a:rPr lang="en-US" altLang="en-US" sz="1800" b="1" dirty="0"/>
              <a:t>Christine Stilwell</a:t>
            </a:r>
          </a:p>
          <a:p>
            <a:pPr>
              <a:lnSpc>
                <a:spcPct val="100000"/>
              </a:lnSpc>
              <a:spcBef>
                <a:spcPts val="0"/>
              </a:spcBef>
            </a:pPr>
            <a:r>
              <a:rPr lang="en-US" altLang="en-US" sz="1800" dirty="0"/>
              <a:t>Statewide Director</a:t>
            </a:r>
          </a:p>
          <a:p>
            <a:pPr>
              <a:lnSpc>
                <a:spcPct val="100000"/>
              </a:lnSpc>
              <a:spcBef>
                <a:spcPts val="0"/>
              </a:spcBef>
            </a:pPr>
            <a:r>
              <a:rPr lang="en-US" altLang="en-US" sz="1800" dirty="0"/>
              <a:t>cstilwell@informedfamilies.org</a:t>
            </a:r>
          </a:p>
          <a:p>
            <a:pPr>
              <a:lnSpc>
                <a:spcPct val="100000"/>
              </a:lnSpc>
              <a:spcBef>
                <a:spcPts val="0"/>
              </a:spcBef>
            </a:pPr>
            <a:r>
              <a:rPr lang="en-US" altLang="en-US" sz="1800" dirty="0"/>
              <a:t>(321) 231-0587</a:t>
            </a:r>
          </a:p>
          <a:p>
            <a:pPr>
              <a:lnSpc>
                <a:spcPct val="100000"/>
              </a:lnSpc>
              <a:spcBef>
                <a:spcPts val="0"/>
              </a:spcBef>
            </a:pPr>
            <a:endParaRPr lang="en-US" altLang="en-US" sz="1800" dirty="0"/>
          </a:p>
          <a:p>
            <a:pPr>
              <a:lnSpc>
                <a:spcPct val="100000"/>
              </a:lnSpc>
              <a:spcBef>
                <a:spcPts val="0"/>
              </a:spcBef>
            </a:pPr>
            <a:r>
              <a:rPr lang="en-US" altLang="en-US" sz="1800" b="1" dirty="0" err="1"/>
              <a:t>Mery</a:t>
            </a:r>
            <a:r>
              <a:rPr lang="en-US" altLang="en-US" sz="1800" b="1" dirty="0"/>
              <a:t> N. Domínguez</a:t>
            </a:r>
          </a:p>
          <a:p>
            <a:pPr>
              <a:lnSpc>
                <a:spcPct val="100000"/>
              </a:lnSpc>
              <a:spcBef>
                <a:spcPts val="0"/>
              </a:spcBef>
            </a:pPr>
            <a:r>
              <a:rPr lang="en-US" altLang="en-US" sz="1800" dirty="0"/>
              <a:t>Consultant | Program Facilitator, Miami</a:t>
            </a:r>
          </a:p>
          <a:p>
            <a:pPr>
              <a:lnSpc>
                <a:spcPct val="100000"/>
              </a:lnSpc>
              <a:spcBef>
                <a:spcPts val="0"/>
              </a:spcBef>
            </a:pPr>
            <a:r>
              <a:rPr lang="en-US" altLang="en-US" sz="1800" dirty="0">
                <a:hlinkClick r:id="rId3"/>
              </a:rPr>
              <a:t>mdominguez@informedfamilies.org</a:t>
            </a:r>
            <a:endParaRPr lang="en-US" altLang="en-US" sz="1800" dirty="0"/>
          </a:p>
          <a:p>
            <a:pPr>
              <a:lnSpc>
                <a:spcPct val="100000"/>
              </a:lnSpc>
              <a:spcBef>
                <a:spcPts val="0"/>
              </a:spcBef>
            </a:pPr>
            <a:r>
              <a:rPr lang="en-US" altLang="en-US" sz="1800" dirty="0"/>
              <a:t>(786) 708-7508</a:t>
            </a:r>
          </a:p>
          <a:p>
            <a:pPr>
              <a:lnSpc>
                <a:spcPct val="100000"/>
              </a:lnSpc>
              <a:spcBef>
                <a:spcPts val="0"/>
              </a:spcBef>
            </a:pPr>
            <a:endParaRPr lang="en-US" altLang="en-US" sz="1800" dirty="0"/>
          </a:p>
          <a:p>
            <a:pPr>
              <a:lnSpc>
                <a:spcPct val="100000"/>
              </a:lnSpc>
              <a:spcBef>
                <a:spcPts val="0"/>
              </a:spcBef>
            </a:pPr>
            <a:r>
              <a:rPr lang="en-US" altLang="en-US" sz="1800" b="1"/>
              <a:t>Sharon Warner</a:t>
            </a:r>
            <a:endParaRPr lang="en-US" altLang="en-US" sz="1800" b="1" dirty="0"/>
          </a:p>
          <a:p>
            <a:pPr>
              <a:lnSpc>
                <a:spcPct val="100000"/>
              </a:lnSpc>
              <a:spcBef>
                <a:spcPts val="0"/>
              </a:spcBef>
            </a:pPr>
            <a:r>
              <a:rPr lang="en-US" altLang="en-US" sz="1800" dirty="0"/>
              <a:t>Consultant | Program Facilitator, Orlando</a:t>
            </a:r>
          </a:p>
          <a:p>
            <a:pPr>
              <a:lnSpc>
                <a:spcPct val="100000"/>
              </a:lnSpc>
              <a:spcBef>
                <a:spcPts val="0"/>
              </a:spcBef>
            </a:pPr>
            <a:r>
              <a:rPr lang="en-US" altLang="en-US" sz="1800" dirty="0">
                <a:hlinkClick r:id="rId4"/>
              </a:rPr>
              <a:t>swarner@informedfamilies.org</a:t>
            </a:r>
            <a:endParaRPr lang="en-US" altLang="en-US" sz="1800" dirty="0"/>
          </a:p>
          <a:p>
            <a:pPr>
              <a:lnSpc>
                <a:spcPct val="100000"/>
              </a:lnSpc>
              <a:spcBef>
                <a:spcPts val="0"/>
              </a:spcBef>
            </a:pPr>
            <a:r>
              <a:rPr lang="en-US" altLang="en-US" sz="1800" dirty="0"/>
              <a:t>(407) 435-4096</a:t>
            </a:r>
          </a:p>
          <a:p>
            <a:pPr>
              <a:lnSpc>
                <a:spcPct val="100000"/>
              </a:lnSpc>
              <a:spcBef>
                <a:spcPts val="0"/>
              </a:spcBef>
            </a:pPr>
            <a:endParaRPr lang="en-US" altLang="en-US" sz="1800" dirty="0"/>
          </a:p>
          <a:p>
            <a:pPr>
              <a:lnSpc>
                <a:spcPct val="100000"/>
              </a:lnSpc>
              <a:spcBef>
                <a:spcPts val="0"/>
              </a:spcBef>
            </a:pPr>
            <a:r>
              <a:rPr lang="en-US" altLang="en-US" sz="1800" b="1" dirty="0"/>
              <a:t>Melanie Williams</a:t>
            </a:r>
          </a:p>
          <a:p>
            <a:pPr>
              <a:lnSpc>
                <a:spcPct val="100000"/>
              </a:lnSpc>
              <a:spcBef>
                <a:spcPts val="0"/>
              </a:spcBef>
            </a:pPr>
            <a:r>
              <a:rPr lang="en-US" altLang="en-US" sz="1800" dirty="0"/>
              <a:t>Program Assistant, Orlando</a:t>
            </a:r>
          </a:p>
          <a:p>
            <a:pPr>
              <a:lnSpc>
                <a:spcPct val="100000"/>
              </a:lnSpc>
              <a:spcBef>
                <a:spcPts val="0"/>
              </a:spcBef>
            </a:pPr>
            <a:r>
              <a:rPr lang="en-US" altLang="en-US" sz="1800" dirty="0">
                <a:hlinkClick r:id="rId5"/>
              </a:rPr>
              <a:t>mwilliams@informedfamilies.org</a:t>
            </a:r>
            <a:endParaRPr lang="en-US" altLang="en-US" sz="1800" dirty="0"/>
          </a:p>
          <a:p>
            <a:pPr>
              <a:lnSpc>
                <a:spcPct val="100000"/>
              </a:lnSpc>
              <a:spcBef>
                <a:spcPts val="0"/>
              </a:spcBef>
            </a:pPr>
            <a:r>
              <a:rPr lang="en-US" altLang="en-US" sz="1800" dirty="0"/>
              <a:t>(321) 945-1311</a:t>
            </a:r>
          </a:p>
          <a:p>
            <a:pPr>
              <a:lnSpc>
                <a:spcPct val="100000"/>
              </a:lnSpc>
              <a:spcBef>
                <a:spcPts val="0"/>
              </a:spcBef>
            </a:pPr>
            <a:endParaRPr lang="en-US" altLang="en-US" sz="2000" dirty="0"/>
          </a:p>
          <a:p>
            <a:pPr>
              <a:lnSpc>
                <a:spcPct val="100000"/>
              </a:lnSpc>
              <a:spcBef>
                <a:spcPts val="0"/>
              </a:spcBef>
            </a:pPr>
            <a:endParaRPr lang="en-US" altLang="en-US" sz="2000" dirty="0"/>
          </a:p>
        </p:txBody>
      </p:sp>
      <p:pic>
        <p:nvPicPr>
          <p:cNvPr id="2" name="Picture 1">
            <a:extLst>
              <a:ext uri="{FF2B5EF4-FFF2-40B4-BE49-F238E27FC236}">
                <a16:creationId xmlns:a16="http://schemas.microsoft.com/office/drawing/2014/main" id="{649AC543-0808-4A5F-9452-3EE964DC665A}"/>
              </a:ext>
            </a:extLst>
          </p:cNvPr>
          <p:cNvPicPr>
            <a:picLocks noChangeAspect="1"/>
          </p:cNvPicPr>
          <p:nvPr/>
        </p:nvPicPr>
        <p:blipFill>
          <a:blip r:embed="rId6"/>
          <a:stretch>
            <a:fillRect/>
          </a:stretch>
        </p:blipFill>
        <p:spPr>
          <a:xfrm>
            <a:off x="9509793" y="400111"/>
            <a:ext cx="1920406" cy="1774090"/>
          </a:xfrm>
          <a:prstGeom prst="rect">
            <a:avLst/>
          </a:prstGeom>
        </p:spPr>
      </p:pic>
      <p:sp>
        <p:nvSpPr>
          <p:cNvPr id="7" name="TextBox 6">
            <a:extLst>
              <a:ext uri="{FF2B5EF4-FFF2-40B4-BE49-F238E27FC236}">
                <a16:creationId xmlns:a16="http://schemas.microsoft.com/office/drawing/2014/main" id="{4AFDB637-5F1E-4F31-9879-F93C3071A360}"/>
              </a:ext>
            </a:extLst>
          </p:cNvPr>
          <p:cNvSpPr txBox="1"/>
          <p:nvPr/>
        </p:nvSpPr>
        <p:spPr>
          <a:xfrm>
            <a:off x="7880023" y="6406149"/>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29A5-CE1B-46BD-8DCD-F7C52BFC7B86}"/>
              </a:ext>
            </a:extLst>
          </p:cNvPr>
          <p:cNvSpPr>
            <a:spLocks noGrp="1"/>
          </p:cNvSpPr>
          <p:nvPr>
            <p:ph type="title"/>
          </p:nvPr>
        </p:nvSpPr>
        <p:spPr>
          <a:xfrm>
            <a:off x="1524000" y="457200"/>
            <a:ext cx="9144000" cy="1143000"/>
          </a:xfrm>
        </p:spPr>
        <p:txBody>
          <a:bodyPr anchor="b">
            <a:normAutofit/>
          </a:bodyPr>
          <a:lstStyle/>
          <a:p>
            <a:r>
              <a:rPr lang="en-US" sz="6600" b="1" dirty="0">
                <a:solidFill>
                  <a:srgbClr val="C00000"/>
                </a:solidFill>
                <a:latin typeface="Aharoni" panose="02010803020104030203" pitchFamily="2" charset="-79"/>
                <a:cs typeface="Aharoni" panose="02010803020104030203" pitchFamily="2" charset="-79"/>
              </a:rPr>
              <a:t>Marketing TACTICS</a:t>
            </a:r>
          </a:p>
        </p:txBody>
      </p:sp>
      <p:sp>
        <p:nvSpPr>
          <p:cNvPr id="3" name="Content Placeholder 2">
            <a:extLst>
              <a:ext uri="{FF2B5EF4-FFF2-40B4-BE49-F238E27FC236}">
                <a16:creationId xmlns:a16="http://schemas.microsoft.com/office/drawing/2014/main" id="{03A4E682-8A6E-408D-BB55-CDFC5596FB33}"/>
              </a:ext>
            </a:extLst>
          </p:cNvPr>
          <p:cNvSpPr>
            <a:spLocks noGrp="1"/>
          </p:cNvSpPr>
          <p:nvPr>
            <p:ph sz="half" idx="1"/>
          </p:nvPr>
        </p:nvSpPr>
        <p:spPr>
          <a:xfrm>
            <a:off x="937260" y="4126230"/>
            <a:ext cx="5360670" cy="1714500"/>
          </a:xfrm>
        </p:spPr>
        <p:txBody>
          <a:bodyPr>
            <a:normAutofit fontScale="92500" lnSpcReduction="20000"/>
          </a:bodyPr>
          <a:lstStyle/>
          <a:p>
            <a:pPr marL="0" indent="0">
              <a:spcBef>
                <a:spcPts val="0"/>
              </a:spcBef>
              <a:buNone/>
            </a:pPr>
            <a:r>
              <a:rPr lang="en-US" dirty="0">
                <a:solidFill>
                  <a:schemeClr val="bg2"/>
                </a:solidFill>
                <a:latin typeface="+mj-lt"/>
                <a:hlinkClick r:id="rId3">
                  <a:extLst>
                    <a:ext uri="{A12FA001-AC4F-418D-AE19-62706E023703}">
                      <ahyp:hlinkClr xmlns:ahyp="http://schemas.microsoft.com/office/drawing/2018/hyperlinkcolor" val="tx"/>
                    </a:ext>
                  </a:extLst>
                </a:hlinkClick>
              </a:rPr>
              <a:t>https://www.dropbox.com/sh/3ry9l0y4ib065sv/AABRlUwBmJaBUB0HBkhNYZ38a?dl=0&amp;preview=24.+Middle+%26+High+School+Social+Media.mp4</a:t>
            </a:r>
            <a:endParaRPr lang="en-US" dirty="0">
              <a:solidFill>
                <a:schemeClr val="bg2"/>
              </a:solidFill>
              <a:latin typeface="+mj-lt"/>
            </a:endParaRPr>
          </a:p>
        </p:txBody>
      </p:sp>
      <p:pic>
        <p:nvPicPr>
          <p:cNvPr id="6" name="Picture 5">
            <a:extLst>
              <a:ext uri="{FF2B5EF4-FFF2-40B4-BE49-F238E27FC236}">
                <a16:creationId xmlns:a16="http://schemas.microsoft.com/office/drawing/2014/main" id="{2044F7B3-51D3-4B4D-BCBD-8A43F2E992CF}"/>
              </a:ext>
            </a:extLst>
          </p:cNvPr>
          <p:cNvPicPr>
            <a:picLocks noChangeAspect="1"/>
          </p:cNvPicPr>
          <p:nvPr/>
        </p:nvPicPr>
        <p:blipFill>
          <a:blip r:embed="rId4"/>
          <a:stretch>
            <a:fillRect/>
          </a:stretch>
        </p:blipFill>
        <p:spPr>
          <a:xfrm>
            <a:off x="6423233" y="1714500"/>
            <a:ext cx="3993733" cy="4462272"/>
          </a:xfrm>
          <a:prstGeom prst="rect">
            <a:avLst/>
          </a:prstGeom>
          <a:noFill/>
        </p:spPr>
      </p:pic>
    </p:spTree>
    <p:extLst>
      <p:ext uri="{BB962C8B-B14F-4D97-AF65-F5344CB8AC3E}">
        <p14:creationId xmlns:p14="http://schemas.microsoft.com/office/powerpoint/2010/main" val="275250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D53BD-A48B-4FD8-95B7-0DC7195CB6DA}"/>
              </a:ext>
            </a:extLst>
          </p:cNvPr>
          <p:cNvSpPr txBox="1"/>
          <p:nvPr/>
        </p:nvSpPr>
        <p:spPr>
          <a:xfrm>
            <a:off x="709342" y="2125363"/>
            <a:ext cx="776004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Social media usage is now ubiquitous among US teens</a:t>
            </a: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71% use more than one social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Teens nowadays also spend an enormous amount of time on social media. A survey by the non-profit group Common Sense Media showed that </a:t>
            </a:r>
            <a:r>
              <a:rPr kumimoji="0" lang="en-US" sz="2800" b="1"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13- to 18-year-olds spend a whopping nine hours a day!</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3986152F-EA6F-4341-974F-83D611FD1616}"/>
              </a:ext>
            </a:extLst>
          </p:cNvPr>
          <p:cNvPicPr>
            <a:picLocks noChangeAspect="1"/>
          </p:cNvPicPr>
          <p:nvPr/>
        </p:nvPicPr>
        <p:blipFill>
          <a:blip r:embed="rId2"/>
          <a:stretch>
            <a:fillRect/>
          </a:stretch>
        </p:blipFill>
        <p:spPr>
          <a:xfrm>
            <a:off x="8469386" y="1098394"/>
            <a:ext cx="3552675" cy="3970318"/>
          </a:xfrm>
          <a:prstGeom prst="rect">
            <a:avLst/>
          </a:prstGeom>
        </p:spPr>
      </p:pic>
      <p:pic>
        <p:nvPicPr>
          <p:cNvPr id="5" name="Picture 4" descr="A red and white sign&#10;&#10;Description automatically generated with low confidence">
            <a:extLst>
              <a:ext uri="{FF2B5EF4-FFF2-40B4-BE49-F238E27FC236}">
                <a16:creationId xmlns:a16="http://schemas.microsoft.com/office/drawing/2014/main" id="{E410847D-AE06-42CD-BF92-6ABB581DB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5736" y="6064713"/>
            <a:ext cx="2018185" cy="616433"/>
          </a:xfrm>
          <a:prstGeom prst="rect">
            <a:avLst/>
          </a:prstGeom>
        </p:spPr>
      </p:pic>
      <p:sp>
        <p:nvSpPr>
          <p:cNvPr id="6" name="Title 6">
            <a:extLst>
              <a:ext uri="{FF2B5EF4-FFF2-40B4-BE49-F238E27FC236}">
                <a16:creationId xmlns:a16="http://schemas.microsoft.com/office/drawing/2014/main" id="{FC3935C3-9F9C-40CF-B7CA-8F9E0318A1F2}"/>
              </a:ext>
            </a:extLst>
          </p:cNvPr>
          <p:cNvSpPr txBox="1">
            <a:spLocks/>
          </p:cNvSpPr>
          <p:nvPr/>
        </p:nvSpPr>
        <p:spPr>
          <a:xfrm>
            <a:off x="442331" y="591014"/>
            <a:ext cx="9493405" cy="1014761"/>
          </a:xfrm>
          <a:prstGeom prst="rect">
            <a:avLst/>
          </a:prstGeom>
        </p:spPr>
        <p:txBody>
          <a:bodyPr>
            <a:normAutofit/>
          </a:bodyPr>
          <a:lst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all"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FACTS TO CONSIDER</a:t>
            </a:r>
          </a:p>
        </p:txBody>
      </p:sp>
    </p:spTree>
    <p:extLst>
      <p:ext uri="{BB962C8B-B14F-4D97-AF65-F5344CB8AC3E}">
        <p14:creationId xmlns:p14="http://schemas.microsoft.com/office/powerpoint/2010/main" val="116904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oter Placeholder 2">
            <a:extLst>
              <a:ext uri="{FF2B5EF4-FFF2-40B4-BE49-F238E27FC236}">
                <a16:creationId xmlns:a16="http://schemas.microsoft.com/office/drawing/2014/main" id="{5EB106A1-4B80-413F-87FD-4D6DD4A8D10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Informed Families | Copyright 2019 | Proprietary</a:t>
            </a:r>
          </a:p>
        </p:txBody>
      </p:sp>
      <p:sp>
        <p:nvSpPr>
          <p:cNvPr id="108547" name="Slide Number Placeholder 3">
            <a:extLst>
              <a:ext uri="{FF2B5EF4-FFF2-40B4-BE49-F238E27FC236}">
                <a16:creationId xmlns:a16="http://schemas.microsoft.com/office/drawing/2014/main" id="{19B2E5A0-252F-4DF4-BA29-FD043F2C528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52</a:t>
            </a:r>
          </a:p>
        </p:txBody>
      </p:sp>
      <p:sp>
        <p:nvSpPr>
          <p:cNvPr id="108548" name="Rectangle 2">
            <a:extLst>
              <a:ext uri="{FF2B5EF4-FFF2-40B4-BE49-F238E27FC236}">
                <a16:creationId xmlns:a16="http://schemas.microsoft.com/office/drawing/2014/main" id="{58752539-7FB5-4492-B02E-F810330AABA3}"/>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Television Parenting Tips</a:t>
            </a:r>
          </a:p>
        </p:txBody>
      </p:sp>
      <p:sp>
        <p:nvSpPr>
          <p:cNvPr id="108549" name="Rectangle 3">
            <a:extLst>
              <a:ext uri="{FF2B5EF4-FFF2-40B4-BE49-F238E27FC236}">
                <a16:creationId xmlns:a16="http://schemas.microsoft.com/office/drawing/2014/main" id="{6CFC00F0-1B0F-4260-BB41-98A7A2CD1AF8}"/>
              </a:ext>
            </a:extLst>
          </p:cNvPr>
          <p:cNvSpPr>
            <a:spLocks noGrp="1" noChangeArrowheads="1"/>
          </p:cNvSpPr>
          <p:nvPr>
            <p:ph type="body" idx="4294967295"/>
          </p:nvPr>
        </p:nvSpPr>
        <p:spPr>
          <a:xfrm>
            <a:off x="1074821" y="1657349"/>
            <a:ext cx="7772400" cy="800100"/>
          </a:xfrm>
        </p:spPr>
        <p:txBody>
          <a:bodyPr/>
          <a:lstStyle/>
          <a:p>
            <a:pPr eaLnBrk="1" hangingPunct="1"/>
            <a:r>
              <a:rPr lang="en-US" altLang="en-US" dirty="0"/>
              <a:t>Set Limits for watching television </a:t>
            </a:r>
          </a:p>
        </p:txBody>
      </p:sp>
      <p:sp>
        <p:nvSpPr>
          <p:cNvPr id="6" name="Rectangle 3">
            <a:extLst>
              <a:ext uri="{FF2B5EF4-FFF2-40B4-BE49-F238E27FC236}">
                <a16:creationId xmlns:a16="http://schemas.microsoft.com/office/drawing/2014/main" id="{876BCB52-EE20-45E6-93A8-B4C91507DBB8}"/>
              </a:ext>
            </a:extLst>
          </p:cNvPr>
          <p:cNvSpPr txBox="1">
            <a:spLocks noChangeArrowheads="1"/>
          </p:cNvSpPr>
          <p:nvPr/>
        </p:nvSpPr>
        <p:spPr bwMode="auto">
          <a:xfrm>
            <a:off x="1074821" y="2038350"/>
            <a:ext cx="1078029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r>
              <a:rPr lang="en-US" altLang="en-US" dirty="0"/>
              <a:t>Take TVs &amp; Screens out of bedrooms</a:t>
            </a:r>
            <a:endParaRPr lang="en-US" altLang="en-US" b="1" dirty="0"/>
          </a:p>
          <a:p>
            <a:pPr eaLnBrk="1" hangingPunct="1"/>
            <a:r>
              <a:rPr lang="en-US" altLang="en-US" dirty="0"/>
              <a:t>Screen and select programs</a:t>
            </a:r>
          </a:p>
          <a:p>
            <a:pPr eaLnBrk="1" hangingPunct="1"/>
            <a:r>
              <a:rPr lang="en-US" altLang="en-US" dirty="0"/>
              <a:t>Watch TV with your children</a:t>
            </a:r>
          </a:p>
          <a:p>
            <a:pPr eaLnBrk="1" hangingPunct="1">
              <a:lnSpc>
                <a:spcPct val="90000"/>
              </a:lnSpc>
            </a:pPr>
            <a:r>
              <a:rPr lang="en-US" altLang="en-US" dirty="0"/>
              <a:t>Watch recorded programs.</a:t>
            </a:r>
          </a:p>
          <a:p>
            <a:pPr eaLnBrk="1" hangingPunct="1">
              <a:lnSpc>
                <a:spcPct val="90000"/>
              </a:lnSpc>
            </a:pPr>
            <a:r>
              <a:rPr lang="en-US" altLang="en-US" dirty="0"/>
              <a:t>Fast-forward through commercials.</a:t>
            </a:r>
          </a:p>
          <a:p>
            <a:pPr eaLnBrk="1" hangingPunct="1">
              <a:lnSpc>
                <a:spcPct val="90000"/>
              </a:lnSpc>
            </a:pPr>
            <a:r>
              <a:rPr lang="en-US" altLang="en-US" dirty="0"/>
              <a:t>Dinner is an excellent time for TV- free time.</a:t>
            </a:r>
          </a:p>
          <a:p>
            <a:pPr eaLnBrk="1" hangingPunct="1">
              <a:lnSpc>
                <a:spcPct val="90000"/>
              </a:lnSpc>
            </a:pPr>
            <a:r>
              <a:rPr lang="en-US" altLang="en-US" dirty="0"/>
              <a:t>Use dinner time to ask your children open-ended questions. </a:t>
            </a:r>
          </a:p>
          <a:p>
            <a:pPr marL="0" indent="0" eaLnBrk="1" hangingPunct="1">
              <a:lnSpc>
                <a:spcPct val="90000"/>
              </a:lnSpc>
              <a:buNone/>
            </a:pPr>
            <a:r>
              <a:rPr lang="en-US" altLang="en-US" dirty="0"/>
              <a:t>Ex: What was the best or worst thing that happened to you today?</a:t>
            </a:r>
          </a:p>
          <a:p>
            <a:pPr eaLnBrk="1" hangingPunct="1"/>
            <a:endParaRPr lang="en-US" altLang="en-US" dirty="0">
              <a:latin typeface="Times New Roman" panose="02020603050405020304" pitchFamily="18" charset="0"/>
            </a:endParaRPr>
          </a:p>
          <a:p>
            <a:pPr eaLnBrk="1" hangingPunct="1">
              <a:buFont typeface="Wingdings" panose="05000000000000000000" pitchFamily="2" charset="2"/>
              <a:buNone/>
            </a:pPr>
            <a:endParaRPr lang="en-US" altLang="en-US" dirty="0">
              <a:latin typeface="Times New Roman" panose="02020603050405020304" pitchFamily="18" charset="0"/>
            </a:endParaRPr>
          </a:p>
          <a:p>
            <a:pPr eaLnBrk="1" hangingPunct="1"/>
            <a:endParaRPr lang="en-US" altLang="en-US" dirty="0">
              <a:latin typeface="Times New Roman" panose="02020603050405020304" pitchFamily="18" charset="0"/>
            </a:endParaRPr>
          </a:p>
          <a:p>
            <a:pPr eaLnBrk="1" hangingPunct="1"/>
            <a:endParaRPr lang="en-US" altLang="en-US" sz="3200" dirty="0"/>
          </a:p>
        </p:txBody>
      </p:sp>
      <p:sp>
        <p:nvSpPr>
          <p:cNvPr id="7" name="TextBox 6">
            <a:extLst>
              <a:ext uri="{FF2B5EF4-FFF2-40B4-BE49-F238E27FC236}">
                <a16:creationId xmlns:a16="http://schemas.microsoft.com/office/drawing/2014/main" id="{13B71C91-2268-4CE3-85A5-277594E41594}"/>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
        <p:nvSpPr>
          <p:cNvPr id="2" name="Rectangle 1">
            <a:extLst>
              <a:ext uri="{FF2B5EF4-FFF2-40B4-BE49-F238E27FC236}">
                <a16:creationId xmlns:a16="http://schemas.microsoft.com/office/drawing/2014/main" id="{532DF7FC-126D-4256-9FE3-7D9CDEA44E0D}"/>
              </a:ext>
            </a:extLst>
          </p:cNvPr>
          <p:cNvSpPr/>
          <p:nvPr/>
        </p:nvSpPr>
        <p:spPr>
          <a:xfrm>
            <a:off x="4961021" y="6324601"/>
            <a:ext cx="3117750" cy="27699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4E6D9B-49CD-3E45-A890-447EB3F2C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61" y="1634210"/>
            <a:ext cx="4009328" cy="4285328"/>
          </a:xfrm>
          <a:prstGeom prst="rect">
            <a:avLst/>
          </a:prstGeom>
        </p:spPr>
      </p:pic>
      <p:pic>
        <p:nvPicPr>
          <p:cNvPr id="2" name="Picture 1">
            <a:extLst>
              <a:ext uri="{FF2B5EF4-FFF2-40B4-BE49-F238E27FC236}">
                <a16:creationId xmlns:a16="http://schemas.microsoft.com/office/drawing/2014/main" id="{8F1FA33A-4374-4C7C-A6A7-03B637B182E7}"/>
              </a:ext>
            </a:extLst>
          </p:cNvPr>
          <p:cNvPicPr>
            <a:picLocks noChangeAspect="1"/>
          </p:cNvPicPr>
          <p:nvPr/>
        </p:nvPicPr>
        <p:blipFill>
          <a:blip r:embed="rId3"/>
          <a:stretch>
            <a:fillRect/>
          </a:stretch>
        </p:blipFill>
        <p:spPr>
          <a:xfrm>
            <a:off x="4796588" y="1634210"/>
            <a:ext cx="3324122" cy="4285328"/>
          </a:xfrm>
          <a:prstGeom prst="rect">
            <a:avLst/>
          </a:prstGeom>
        </p:spPr>
      </p:pic>
      <p:pic>
        <p:nvPicPr>
          <p:cNvPr id="3" name="Content Placeholder 3" descr="Screen Shot 2018-05-27 at 12.02.42 PM.png">
            <a:extLst>
              <a:ext uri="{FF2B5EF4-FFF2-40B4-BE49-F238E27FC236}">
                <a16:creationId xmlns:a16="http://schemas.microsoft.com/office/drawing/2014/main" id="{19A2E18E-2AB2-0745-9350-EC35E6F49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13" y="163176"/>
            <a:ext cx="4717577" cy="5898654"/>
          </a:xfrm>
          <a:prstGeom prst="rect">
            <a:avLst/>
          </a:prstGeom>
        </p:spPr>
      </p:pic>
      <p:sp>
        <p:nvSpPr>
          <p:cNvPr id="7" name="TextBox 6">
            <a:extLst>
              <a:ext uri="{FF2B5EF4-FFF2-40B4-BE49-F238E27FC236}">
                <a16:creationId xmlns:a16="http://schemas.microsoft.com/office/drawing/2014/main" id="{002D9458-6BA9-4987-99B6-0B9B876A3518}"/>
              </a:ext>
            </a:extLst>
          </p:cNvPr>
          <p:cNvSpPr txBox="1"/>
          <p:nvPr/>
        </p:nvSpPr>
        <p:spPr>
          <a:xfrm>
            <a:off x="4523872" y="6325492"/>
            <a:ext cx="4507831" cy="369332"/>
          </a:xfrm>
          <a:prstGeom prst="rect">
            <a:avLst/>
          </a:prstGeom>
          <a:noFill/>
        </p:spPr>
        <p:txBody>
          <a:bodyPr wrap="square" rtlCol="0">
            <a:spAutoFit/>
          </a:bodyPr>
          <a:lstStyle/>
          <a:p>
            <a:r>
              <a:rPr lang="en-US" dirty="0">
                <a:latin typeface="Abadi Extra Light" panose="020B0204020104020204" pitchFamily="34" charset="0"/>
              </a:rPr>
              <a:t>Ad Credit: Ben Cort, Foundry Steamboat</a:t>
            </a:r>
            <a:r>
              <a:rPr lang="en-US" dirty="0"/>
              <a:t> </a:t>
            </a:r>
          </a:p>
        </p:txBody>
      </p:sp>
      <p:sp>
        <p:nvSpPr>
          <p:cNvPr id="11" name="TextBox 10">
            <a:extLst>
              <a:ext uri="{FF2B5EF4-FFF2-40B4-BE49-F238E27FC236}">
                <a16:creationId xmlns:a16="http://schemas.microsoft.com/office/drawing/2014/main" id="{E07F4910-9C79-46BD-B75A-230E41F294CD}"/>
              </a:ext>
            </a:extLst>
          </p:cNvPr>
          <p:cNvSpPr txBox="1"/>
          <p:nvPr/>
        </p:nvSpPr>
        <p:spPr>
          <a:xfrm>
            <a:off x="787261" y="722477"/>
            <a:ext cx="6096000" cy="769441"/>
          </a:xfrm>
          <a:prstGeom prst="rect">
            <a:avLst/>
          </a:prstGeom>
          <a:noFill/>
        </p:spPr>
        <p:txBody>
          <a:bodyPr wrap="square">
            <a:spAutoFit/>
          </a:bodyPr>
          <a:lstStyle/>
          <a:p>
            <a:r>
              <a:rPr kumimoji="0" lang="en-US" altLang="en-US" sz="4400" b="1" i="0" u="none" strike="noStrike" kern="1200" cap="none" spc="0" normalizeH="0" baseline="0" noProof="0" dirty="0">
                <a:ln>
                  <a:noFill/>
                </a:ln>
                <a:solidFill>
                  <a:srgbClr val="C00000"/>
                </a:solidFill>
                <a:effectLst/>
                <a:uLnTx/>
                <a:uFillTx/>
                <a:latin typeface="Arial Nova Cond" panose="020B0506020202020204" pitchFamily="34" charset="0"/>
                <a:ea typeface="+mn-ea"/>
                <a:cs typeface="+mn-cs"/>
              </a:rPr>
              <a:t>Media-Ads</a:t>
            </a:r>
            <a:endParaRPr lang="en-US" dirty="0"/>
          </a:p>
        </p:txBody>
      </p:sp>
    </p:spTree>
    <p:extLst>
      <p:ext uri="{BB962C8B-B14F-4D97-AF65-F5344CB8AC3E}">
        <p14:creationId xmlns:p14="http://schemas.microsoft.com/office/powerpoint/2010/main" val="3466612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D41B-CF7F-224C-ABD5-BF7D6717D470}"/>
              </a:ext>
            </a:extLst>
          </p:cNvPr>
          <p:cNvSpPr>
            <a:spLocks noGrp="1"/>
          </p:cNvSpPr>
          <p:nvPr>
            <p:ph type="title"/>
          </p:nvPr>
        </p:nvSpPr>
        <p:spPr/>
        <p:txBody>
          <a:bodyPr>
            <a:normAutofit/>
          </a:bodyPr>
          <a:lstStyle/>
          <a:p>
            <a:pPr eaLnBrk="1" hangingPunct="1"/>
            <a:r>
              <a:rPr lang="en-US" sz="4400" b="1" kern="1200" dirty="0">
                <a:solidFill>
                  <a:srgbClr val="C00000"/>
                </a:solidFill>
                <a:latin typeface="Arial Nova Cond" panose="020B0506020202020204" pitchFamily="34" charset="0"/>
                <a:ea typeface="+mn-ea"/>
                <a:cs typeface="+mn-cs"/>
              </a:rPr>
              <a:t>Consumption Trends – Beyond Smoking</a:t>
            </a:r>
          </a:p>
        </p:txBody>
      </p:sp>
      <p:sp>
        <p:nvSpPr>
          <p:cNvPr id="3" name="Content Placeholder 2">
            <a:extLst>
              <a:ext uri="{FF2B5EF4-FFF2-40B4-BE49-F238E27FC236}">
                <a16:creationId xmlns:a16="http://schemas.microsoft.com/office/drawing/2014/main" id="{F2912D7A-EE0A-9B44-81B6-939F7387EA83}"/>
              </a:ext>
            </a:extLst>
          </p:cNvPr>
          <p:cNvSpPr txBox="1">
            <a:spLocks/>
          </p:cNvSpPr>
          <p:nvPr/>
        </p:nvSpPr>
        <p:spPr>
          <a:xfrm>
            <a:off x="1286043" y="4844418"/>
            <a:ext cx="2844800" cy="622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buFont typeface="Arial" panose="020B0604020202020204" pitchFamily="34" charset="0"/>
              <a:buNone/>
            </a:pPr>
            <a:r>
              <a:rPr lang="en-US">
                <a:solidFill>
                  <a:srgbClr val="132F16"/>
                </a:solidFill>
                <a:latin typeface="Helvetica Neue Light"/>
                <a:cs typeface="Helvetica Neue Light"/>
              </a:rPr>
              <a:t>Concentrates</a:t>
            </a:r>
            <a:endParaRPr lang="en-US" dirty="0">
              <a:solidFill>
                <a:srgbClr val="132F16"/>
              </a:solidFill>
              <a:latin typeface="Helvetica Neue Light"/>
              <a:cs typeface="Helvetica Neue Light"/>
            </a:endParaRPr>
          </a:p>
        </p:txBody>
      </p:sp>
      <p:pic>
        <p:nvPicPr>
          <p:cNvPr id="4" name="Picture 3" descr="assorted-fruit-gummi-bears_2.jpg">
            <a:extLst>
              <a:ext uri="{FF2B5EF4-FFF2-40B4-BE49-F238E27FC236}">
                <a16:creationId xmlns:a16="http://schemas.microsoft.com/office/drawing/2014/main" id="{D167315F-B5E8-B64F-AD95-5C57E3034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5447" y="2089782"/>
            <a:ext cx="2445088" cy="2678436"/>
          </a:xfrm>
          <a:prstGeom prst="rect">
            <a:avLst/>
          </a:prstGeom>
        </p:spPr>
      </p:pic>
      <p:pic>
        <p:nvPicPr>
          <p:cNvPr id="5" name="Picture 4" descr="smok_stick_x8_kit_group.png">
            <a:extLst>
              <a:ext uri="{FF2B5EF4-FFF2-40B4-BE49-F238E27FC236}">
                <a16:creationId xmlns:a16="http://schemas.microsoft.com/office/drawing/2014/main" id="{A3D8CC6D-ACE6-9248-BBB6-4DE00728872F}"/>
              </a:ext>
            </a:extLst>
          </p:cNvPr>
          <p:cNvPicPr>
            <a:picLocks noChangeAspect="1"/>
          </p:cNvPicPr>
          <p:nvPr/>
        </p:nvPicPr>
        <p:blipFill rotWithShape="1">
          <a:blip r:embed="rId3">
            <a:extLst>
              <a:ext uri="{28A0092B-C50C-407E-A947-70E740481C1C}">
                <a14:useLocalDpi xmlns:a14="http://schemas.microsoft.com/office/drawing/2010/main" val="0"/>
              </a:ext>
            </a:extLst>
          </a:blip>
          <a:srcRect r="24340"/>
          <a:stretch/>
        </p:blipFill>
        <p:spPr>
          <a:xfrm>
            <a:off x="7318544" y="1847217"/>
            <a:ext cx="3072672" cy="3136899"/>
          </a:xfrm>
          <a:prstGeom prst="rect">
            <a:avLst/>
          </a:prstGeom>
        </p:spPr>
      </p:pic>
      <p:pic>
        <p:nvPicPr>
          <p:cNvPr id="6" name="Picture 5">
            <a:extLst>
              <a:ext uri="{FF2B5EF4-FFF2-40B4-BE49-F238E27FC236}">
                <a16:creationId xmlns:a16="http://schemas.microsoft.com/office/drawing/2014/main" id="{D50AF56A-9D9B-5640-99EC-A36AD1D7B888}"/>
              </a:ext>
            </a:extLst>
          </p:cNvPr>
          <p:cNvPicPr>
            <a:picLocks noChangeAspect="1"/>
          </p:cNvPicPr>
          <p:nvPr/>
        </p:nvPicPr>
        <p:blipFill>
          <a:blip r:embed="rId4"/>
          <a:stretch>
            <a:fillRect/>
          </a:stretch>
        </p:blipFill>
        <p:spPr>
          <a:xfrm>
            <a:off x="1387643" y="1872618"/>
            <a:ext cx="2997200" cy="2997200"/>
          </a:xfrm>
          <a:prstGeom prst="rect">
            <a:avLst/>
          </a:prstGeom>
        </p:spPr>
      </p:pic>
      <p:sp>
        <p:nvSpPr>
          <p:cNvPr id="7" name="Content Placeholder 2">
            <a:extLst>
              <a:ext uri="{FF2B5EF4-FFF2-40B4-BE49-F238E27FC236}">
                <a16:creationId xmlns:a16="http://schemas.microsoft.com/office/drawing/2014/main" id="{59F6A5D1-8F31-8A4F-A2A2-CA383CB6A25F}"/>
              </a:ext>
            </a:extLst>
          </p:cNvPr>
          <p:cNvSpPr txBox="1">
            <a:spLocks/>
          </p:cNvSpPr>
          <p:nvPr/>
        </p:nvSpPr>
        <p:spPr>
          <a:xfrm>
            <a:off x="4964334" y="4857118"/>
            <a:ext cx="2844800" cy="622300"/>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3200" kern="1200">
                <a:solidFill>
                  <a:schemeClr val="tx1"/>
                </a:solidFill>
                <a:latin typeface="Lucida Grande"/>
                <a:ea typeface="+mn-ea"/>
                <a:cs typeface="Lucida Grande"/>
              </a:defRPr>
            </a:lvl1pPr>
            <a:lvl2pPr marL="640080" indent="-228600" algn="l" defTabSz="914400" rtl="0" eaLnBrk="1" latinLnBrk="0" hangingPunct="1">
              <a:spcBef>
                <a:spcPct val="20000"/>
              </a:spcBef>
              <a:buClr>
                <a:schemeClr val="accent2"/>
              </a:buClr>
              <a:buFont typeface="Arial" pitchFamily="34" charset="0"/>
              <a:buChar char="•"/>
              <a:defRPr sz="3200" kern="1200">
                <a:solidFill>
                  <a:schemeClr val="tx1"/>
                </a:solidFill>
                <a:latin typeface="Lucida Grande"/>
                <a:ea typeface="+mn-ea"/>
                <a:cs typeface="Lucida Grande"/>
              </a:defRPr>
            </a:lvl2pPr>
            <a:lvl3pPr marL="1005840" indent="-228600" algn="l" defTabSz="914400" rtl="0" eaLnBrk="1" latinLnBrk="0" hangingPunct="1">
              <a:spcBef>
                <a:spcPct val="20000"/>
              </a:spcBef>
              <a:buClr>
                <a:schemeClr val="accent3"/>
              </a:buClr>
              <a:buFont typeface="Arial" pitchFamily="34" charset="0"/>
              <a:buChar char="•"/>
              <a:defRPr sz="2800" kern="1200">
                <a:solidFill>
                  <a:schemeClr val="tx1"/>
                </a:solidFill>
                <a:latin typeface="Lucida Grande"/>
                <a:ea typeface="+mn-ea"/>
                <a:cs typeface="Lucida Grande"/>
              </a:defRPr>
            </a:lvl3pPr>
            <a:lvl4pPr marL="1280160" indent="-228600" algn="l" defTabSz="914400" rtl="0" eaLnBrk="1" latinLnBrk="0" hangingPunct="1">
              <a:spcBef>
                <a:spcPct val="20000"/>
              </a:spcBef>
              <a:buClr>
                <a:schemeClr val="accent4"/>
              </a:buClr>
              <a:buFont typeface="Arial" pitchFamily="34" charset="0"/>
              <a:buChar char="•"/>
              <a:defRPr sz="2400" kern="1200">
                <a:solidFill>
                  <a:schemeClr val="tx1"/>
                </a:solidFill>
                <a:latin typeface="Lucida Grande"/>
                <a:ea typeface="+mn-ea"/>
                <a:cs typeface="Lucida Grande"/>
              </a:defRPr>
            </a:lvl4pPr>
            <a:lvl5pPr marL="1554480" indent="-228600" algn="l" defTabSz="914400" rtl="0" eaLnBrk="1" latinLnBrk="0" hangingPunct="1">
              <a:spcBef>
                <a:spcPct val="20000"/>
              </a:spcBef>
              <a:buClr>
                <a:schemeClr val="accent5"/>
              </a:buClr>
              <a:buFont typeface="Arial" pitchFamily="34" charset="0"/>
              <a:buChar char="•"/>
              <a:defRPr sz="2000" kern="1200" baseline="0">
                <a:solidFill>
                  <a:schemeClr val="tx1"/>
                </a:solidFill>
                <a:latin typeface="Lucida Grande"/>
                <a:ea typeface="+mn-ea"/>
                <a:cs typeface="Lucida Grande"/>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en-US" dirty="0">
                <a:solidFill>
                  <a:srgbClr val="132F16"/>
                </a:solidFill>
                <a:latin typeface="Helvetica Neue Light"/>
                <a:cs typeface="Helvetica Neue Light"/>
              </a:rPr>
              <a:t>Edibles</a:t>
            </a:r>
          </a:p>
        </p:txBody>
      </p:sp>
      <p:sp>
        <p:nvSpPr>
          <p:cNvPr id="8" name="Content Placeholder 2">
            <a:extLst>
              <a:ext uri="{FF2B5EF4-FFF2-40B4-BE49-F238E27FC236}">
                <a16:creationId xmlns:a16="http://schemas.microsoft.com/office/drawing/2014/main" id="{7D3B7572-7B4F-7A43-88B6-675F7AA856B4}"/>
              </a:ext>
            </a:extLst>
          </p:cNvPr>
          <p:cNvSpPr txBox="1">
            <a:spLocks/>
          </p:cNvSpPr>
          <p:nvPr/>
        </p:nvSpPr>
        <p:spPr>
          <a:xfrm>
            <a:off x="8069148" y="4857118"/>
            <a:ext cx="2590800" cy="622300"/>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3200" kern="1200">
                <a:solidFill>
                  <a:schemeClr val="tx1"/>
                </a:solidFill>
                <a:latin typeface="Lucida Grande"/>
                <a:ea typeface="+mn-ea"/>
                <a:cs typeface="Lucida Grande"/>
              </a:defRPr>
            </a:lvl1pPr>
            <a:lvl2pPr marL="640080" indent="-228600" algn="l" defTabSz="914400" rtl="0" eaLnBrk="1" latinLnBrk="0" hangingPunct="1">
              <a:spcBef>
                <a:spcPct val="20000"/>
              </a:spcBef>
              <a:buClr>
                <a:schemeClr val="accent2"/>
              </a:buClr>
              <a:buFont typeface="Arial" pitchFamily="34" charset="0"/>
              <a:buChar char="•"/>
              <a:defRPr sz="3200" kern="1200">
                <a:solidFill>
                  <a:schemeClr val="tx1"/>
                </a:solidFill>
                <a:latin typeface="Lucida Grande"/>
                <a:ea typeface="+mn-ea"/>
                <a:cs typeface="Lucida Grande"/>
              </a:defRPr>
            </a:lvl2pPr>
            <a:lvl3pPr marL="1005840" indent="-228600" algn="l" defTabSz="914400" rtl="0" eaLnBrk="1" latinLnBrk="0" hangingPunct="1">
              <a:spcBef>
                <a:spcPct val="20000"/>
              </a:spcBef>
              <a:buClr>
                <a:schemeClr val="accent3"/>
              </a:buClr>
              <a:buFont typeface="Arial" pitchFamily="34" charset="0"/>
              <a:buChar char="•"/>
              <a:defRPr sz="2800" kern="1200">
                <a:solidFill>
                  <a:schemeClr val="tx1"/>
                </a:solidFill>
                <a:latin typeface="Lucida Grande"/>
                <a:ea typeface="+mn-ea"/>
                <a:cs typeface="Lucida Grande"/>
              </a:defRPr>
            </a:lvl3pPr>
            <a:lvl4pPr marL="1280160" indent="-228600" algn="l" defTabSz="914400" rtl="0" eaLnBrk="1" latinLnBrk="0" hangingPunct="1">
              <a:spcBef>
                <a:spcPct val="20000"/>
              </a:spcBef>
              <a:buClr>
                <a:schemeClr val="accent4"/>
              </a:buClr>
              <a:buFont typeface="Arial" pitchFamily="34" charset="0"/>
              <a:buChar char="•"/>
              <a:defRPr sz="2400" kern="1200">
                <a:solidFill>
                  <a:schemeClr val="tx1"/>
                </a:solidFill>
                <a:latin typeface="Lucida Grande"/>
                <a:ea typeface="+mn-ea"/>
                <a:cs typeface="Lucida Grande"/>
              </a:defRPr>
            </a:lvl4pPr>
            <a:lvl5pPr marL="1554480" indent="-228600" algn="l" defTabSz="914400" rtl="0" eaLnBrk="1" latinLnBrk="0" hangingPunct="1">
              <a:spcBef>
                <a:spcPct val="20000"/>
              </a:spcBef>
              <a:buClr>
                <a:schemeClr val="accent5"/>
              </a:buClr>
              <a:buFont typeface="Arial" pitchFamily="34" charset="0"/>
              <a:buChar char="•"/>
              <a:defRPr sz="2000" kern="1200" baseline="0">
                <a:solidFill>
                  <a:schemeClr val="tx1"/>
                </a:solidFill>
                <a:latin typeface="Lucida Grande"/>
                <a:ea typeface="+mn-ea"/>
                <a:cs typeface="Lucida Grande"/>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en-US" dirty="0">
                <a:solidFill>
                  <a:srgbClr val="132F16"/>
                </a:solidFill>
                <a:latin typeface="Helvetica Neue Light"/>
                <a:cs typeface="Helvetica Neue Light"/>
              </a:rPr>
              <a:t>Vape</a:t>
            </a:r>
          </a:p>
        </p:txBody>
      </p:sp>
      <p:sp>
        <p:nvSpPr>
          <p:cNvPr id="9" name="TextBox 8">
            <a:extLst>
              <a:ext uri="{FF2B5EF4-FFF2-40B4-BE49-F238E27FC236}">
                <a16:creationId xmlns:a16="http://schemas.microsoft.com/office/drawing/2014/main" id="{18BB0E80-5548-4A9C-995A-D15E0B277271}"/>
              </a:ext>
            </a:extLst>
          </p:cNvPr>
          <p:cNvSpPr txBox="1"/>
          <p:nvPr/>
        </p:nvSpPr>
        <p:spPr>
          <a:xfrm>
            <a:off x="4347049" y="6248400"/>
            <a:ext cx="4507831" cy="369332"/>
          </a:xfrm>
          <a:prstGeom prst="rect">
            <a:avLst/>
          </a:prstGeom>
          <a:noFill/>
        </p:spPr>
        <p:txBody>
          <a:bodyPr wrap="square" rtlCol="0">
            <a:spAutoFit/>
          </a:bodyPr>
          <a:lstStyle/>
          <a:p>
            <a:r>
              <a:rPr lang="en-US" dirty="0">
                <a:latin typeface="Abadi Extra Light" panose="020B0204020104020204" pitchFamily="34" charset="0"/>
              </a:rPr>
              <a:t>Ad Credit: Ben Cort, Foundry Steamboat</a:t>
            </a:r>
            <a:r>
              <a:rPr lang="en-US" dirty="0"/>
              <a:t> </a:t>
            </a:r>
          </a:p>
        </p:txBody>
      </p:sp>
    </p:spTree>
    <p:extLst>
      <p:ext uri="{BB962C8B-B14F-4D97-AF65-F5344CB8AC3E}">
        <p14:creationId xmlns:p14="http://schemas.microsoft.com/office/powerpoint/2010/main" val="61644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4EC6FB1A-CB12-FD49-80C4-62DA6FE86C56}"/>
              </a:ext>
            </a:extLst>
          </p:cNvPr>
          <p:cNvPicPr>
            <a:picLocks noChangeAspect="1"/>
          </p:cNvPicPr>
          <p:nvPr/>
        </p:nvPicPr>
        <p:blipFill>
          <a:blip r:embed="rId2"/>
          <a:stretch>
            <a:fillRect/>
          </a:stretch>
        </p:blipFill>
        <p:spPr>
          <a:xfrm>
            <a:off x="1080708" y="2364815"/>
            <a:ext cx="4772890" cy="3596713"/>
          </a:xfrm>
          <a:prstGeom prst="rect">
            <a:avLst/>
          </a:prstGeom>
        </p:spPr>
      </p:pic>
      <p:sp>
        <p:nvSpPr>
          <p:cNvPr id="2" name="Title 1">
            <a:extLst>
              <a:ext uri="{FF2B5EF4-FFF2-40B4-BE49-F238E27FC236}">
                <a16:creationId xmlns:a16="http://schemas.microsoft.com/office/drawing/2014/main" id="{AB26FD9B-C178-5F48-B808-28358EAEC1DB}"/>
              </a:ext>
            </a:extLst>
          </p:cNvPr>
          <p:cNvSpPr>
            <a:spLocks noGrp="1"/>
          </p:cNvSpPr>
          <p:nvPr>
            <p:ph type="title"/>
          </p:nvPr>
        </p:nvSpPr>
        <p:spPr>
          <a:xfrm>
            <a:off x="4997115" y="1559830"/>
            <a:ext cx="2197770" cy="1143000"/>
          </a:xfrm>
        </p:spPr>
        <p:txBody>
          <a:bodyPr/>
          <a:lstStyle/>
          <a:p>
            <a:pPr algn="ctr"/>
            <a:r>
              <a:rPr lang="en-US" dirty="0">
                <a:solidFill>
                  <a:srgbClr val="C00000"/>
                </a:solidFill>
              </a:rPr>
              <a:t>Edibles</a:t>
            </a:r>
          </a:p>
        </p:txBody>
      </p:sp>
      <p:sp>
        <p:nvSpPr>
          <p:cNvPr id="4" name="Rectangle 3">
            <a:extLst>
              <a:ext uri="{FF2B5EF4-FFF2-40B4-BE49-F238E27FC236}">
                <a16:creationId xmlns:a16="http://schemas.microsoft.com/office/drawing/2014/main" id="{43A1A92C-3B69-9D4E-99C7-CEBAFB7EA87A}"/>
              </a:ext>
            </a:extLst>
          </p:cNvPr>
          <p:cNvSpPr/>
          <p:nvPr/>
        </p:nvSpPr>
        <p:spPr>
          <a:xfrm>
            <a:off x="7780420" y="1793315"/>
            <a:ext cx="3497179" cy="1569660"/>
          </a:xfrm>
          <a:prstGeom prst="rect">
            <a:avLst/>
          </a:prstGeom>
        </p:spPr>
        <p:txBody>
          <a:bodyPr wrap="square">
            <a:spAutoFit/>
          </a:bodyPr>
          <a:lstStyle/>
          <a:p>
            <a:pPr marL="114300" indent="0" algn="ctr">
              <a:buNone/>
            </a:pPr>
            <a:r>
              <a:rPr lang="en-US" altLang="en-US" sz="3200" b="1" dirty="0">
                <a:solidFill>
                  <a:srgbClr val="132F16"/>
                </a:solidFill>
                <a:latin typeface="Helvetica Neue Light"/>
                <a:cs typeface="Helvetica Neue Light"/>
              </a:rPr>
              <a:t>10 mg is a legal dose</a:t>
            </a:r>
          </a:p>
          <a:p>
            <a:pPr marL="114300" indent="0" algn="ctr">
              <a:buNone/>
            </a:pPr>
            <a:r>
              <a:rPr lang="en-US" altLang="en-US" sz="3200" b="1" dirty="0">
                <a:solidFill>
                  <a:srgbClr val="132F16"/>
                </a:solidFill>
                <a:latin typeface="Helvetica Neue Light"/>
                <a:cs typeface="Helvetica Neue Light"/>
              </a:rPr>
              <a:t>So……..</a:t>
            </a:r>
          </a:p>
        </p:txBody>
      </p:sp>
      <p:pic>
        <p:nvPicPr>
          <p:cNvPr id="5" name="Picture 4">
            <a:extLst>
              <a:ext uri="{FF2B5EF4-FFF2-40B4-BE49-F238E27FC236}">
                <a16:creationId xmlns:a16="http://schemas.microsoft.com/office/drawing/2014/main" id="{69CCFFEB-BC1B-4A3F-BC9D-80A66725EA79}"/>
              </a:ext>
            </a:extLst>
          </p:cNvPr>
          <p:cNvPicPr>
            <a:picLocks noChangeAspect="1"/>
          </p:cNvPicPr>
          <p:nvPr/>
        </p:nvPicPr>
        <p:blipFill>
          <a:blip r:embed="rId3"/>
          <a:stretch>
            <a:fillRect/>
          </a:stretch>
        </p:blipFill>
        <p:spPr>
          <a:xfrm>
            <a:off x="7619299" y="3362975"/>
            <a:ext cx="4056882" cy="3178864"/>
          </a:xfrm>
          <a:prstGeom prst="rect">
            <a:avLst/>
          </a:prstGeom>
          <a:ln>
            <a:noFill/>
          </a:ln>
          <a:effectLst>
            <a:softEdge rad="112500"/>
          </a:effectLst>
        </p:spPr>
      </p:pic>
      <p:sp>
        <p:nvSpPr>
          <p:cNvPr id="15" name="TextBox 14">
            <a:extLst>
              <a:ext uri="{FF2B5EF4-FFF2-40B4-BE49-F238E27FC236}">
                <a16:creationId xmlns:a16="http://schemas.microsoft.com/office/drawing/2014/main" id="{04A37800-A765-412B-BE45-5B6BE566CB96}"/>
              </a:ext>
            </a:extLst>
          </p:cNvPr>
          <p:cNvSpPr txBox="1"/>
          <p:nvPr/>
        </p:nvSpPr>
        <p:spPr>
          <a:xfrm>
            <a:off x="914400" y="777748"/>
            <a:ext cx="376989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Nova Cond" panose="020B0506020202020204" pitchFamily="34" charset="0"/>
                <a:ea typeface="+mn-ea"/>
                <a:cs typeface="+mn-cs"/>
              </a:rPr>
              <a:t>Media</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98281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9CA8C-EB61-0541-A64E-3FAEB45E7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368" y="1785687"/>
            <a:ext cx="5533189" cy="4149892"/>
          </a:xfrm>
          <a:prstGeom prst="rect">
            <a:avLst/>
          </a:prstGeom>
        </p:spPr>
      </p:pic>
      <p:pic>
        <p:nvPicPr>
          <p:cNvPr id="3" name="Picture 2">
            <a:extLst>
              <a:ext uri="{FF2B5EF4-FFF2-40B4-BE49-F238E27FC236}">
                <a16:creationId xmlns:a16="http://schemas.microsoft.com/office/drawing/2014/main" id="{A94F86AE-6D2E-4512-AEC2-5567DFA92AA9}"/>
              </a:ext>
            </a:extLst>
          </p:cNvPr>
          <p:cNvPicPr>
            <a:picLocks noChangeAspect="1"/>
          </p:cNvPicPr>
          <p:nvPr/>
        </p:nvPicPr>
        <p:blipFill>
          <a:blip r:embed="rId3"/>
          <a:stretch>
            <a:fillRect/>
          </a:stretch>
        </p:blipFill>
        <p:spPr>
          <a:xfrm>
            <a:off x="6435557" y="368968"/>
            <a:ext cx="4986422" cy="6295815"/>
          </a:xfrm>
          <a:prstGeom prst="rect">
            <a:avLst/>
          </a:prstGeom>
        </p:spPr>
      </p:pic>
      <p:sp>
        <p:nvSpPr>
          <p:cNvPr id="4" name="TextBox 3">
            <a:extLst>
              <a:ext uri="{FF2B5EF4-FFF2-40B4-BE49-F238E27FC236}">
                <a16:creationId xmlns:a16="http://schemas.microsoft.com/office/drawing/2014/main" id="{3B5BFA9C-FBD8-4242-96ED-4DDF6E9682DC}"/>
              </a:ext>
            </a:extLst>
          </p:cNvPr>
          <p:cNvSpPr txBox="1"/>
          <p:nvPr/>
        </p:nvSpPr>
        <p:spPr>
          <a:xfrm>
            <a:off x="2630903" y="5935579"/>
            <a:ext cx="4507831" cy="369332"/>
          </a:xfrm>
          <a:prstGeom prst="rect">
            <a:avLst/>
          </a:prstGeom>
          <a:noFill/>
        </p:spPr>
        <p:txBody>
          <a:bodyPr wrap="square" rtlCol="0">
            <a:spAutoFit/>
          </a:bodyPr>
          <a:lstStyle/>
          <a:p>
            <a:r>
              <a:rPr lang="en-US" dirty="0">
                <a:latin typeface="Abadi Extra Light" panose="020B0204020104020204" pitchFamily="34" charset="0"/>
              </a:rPr>
              <a:t>Ad Credit: Ben Cort, Foundry Steamboat</a:t>
            </a:r>
            <a:r>
              <a:rPr lang="en-US" dirty="0"/>
              <a:t> </a:t>
            </a:r>
          </a:p>
        </p:txBody>
      </p:sp>
      <p:sp>
        <p:nvSpPr>
          <p:cNvPr id="6" name="TextBox 5">
            <a:extLst>
              <a:ext uri="{FF2B5EF4-FFF2-40B4-BE49-F238E27FC236}">
                <a16:creationId xmlns:a16="http://schemas.microsoft.com/office/drawing/2014/main" id="{5FC87815-5096-4EC4-AFD1-1AD04A0C64D1}"/>
              </a:ext>
            </a:extLst>
          </p:cNvPr>
          <p:cNvSpPr txBox="1"/>
          <p:nvPr/>
        </p:nvSpPr>
        <p:spPr>
          <a:xfrm>
            <a:off x="902368" y="692607"/>
            <a:ext cx="6096000" cy="769441"/>
          </a:xfrm>
          <a:prstGeom prst="rect">
            <a:avLst/>
          </a:prstGeom>
          <a:noFill/>
        </p:spPr>
        <p:txBody>
          <a:bodyPr wrap="square">
            <a:spAutoFit/>
          </a:bodyPr>
          <a:lstStyle/>
          <a:p>
            <a:r>
              <a:rPr kumimoji="0" lang="en-US" altLang="en-US" sz="4400" b="1" i="0" u="none" strike="noStrike" kern="1200" cap="none" spc="0" normalizeH="0" baseline="0" noProof="0" dirty="0">
                <a:ln>
                  <a:noFill/>
                </a:ln>
                <a:solidFill>
                  <a:srgbClr val="C00000"/>
                </a:solidFill>
                <a:effectLst/>
                <a:uLnTx/>
                <a:uFillTx/>
                <a:latin typeface="Arial Nova Cond" panose="020B0506020202020204" pitchFamily="34" charset="0"/>
                <a:ea typeface="+mn-ea"/>
                <a:cs typeface="+mn-cs"/>
              </a:rPr>
              <a:t>Media</a:t>
            </a:r>
            <a:endParaRPr lang="en-US" dirty="0"/>
          </a:p>
        </p:txBody>
      </p:sp>
    </p:spTree>
    <p:extLst>
      <p:ext uri="{BB962C8B-B14F-4D97-AF65-F5344CB8AC3E}">
        <p14:creationId xmlns:p14="http://schemas.microsoft.com/office/powerpoint/2010/main" val="2483690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C057-1D36-6847-A92D-D2BB4B4AAF26}"/>
              </a:ext>
            </a:extLst>
          </p:cNvPr>
          <p:cNvSpPr>
            <a:spLocks noGrp="1"/>
          </p:cNvSpPr>
          <p:nvPr>
            <p:ph type="title"/>
          </p:nvPr>
        </p:nvSpPr>
        <p:spPr/>
        <p:txBody>
          <a:bodyPr>
            <a:normAutofit/>
          </a:bodyPr>
          <a:lstStyle/>
          <a:p>
            <a:pPr algn="ctr"/>
            <a:r>
              <a:rPr lang="en-US" dirty="0"/>
              <a:t> “Weed” Redefined</a:t>
            </a:r>
          </a:p>
        </p:txBody>
      </p:sp>
      <p:pic>
        <p:nvPicPr>
          <p:cNvPr id="4" name="Content Placeholder 3">
            <a:extLst>
              <a:ext uri="{FF2B5EF4-FFF2-40B4-BE49-F238E27FC236}">
                <a16:creationId xmlns:a16="http://schemas.microsoft.com/office/drawing/2014/main" id="{94BB9E70-743E-CF44-83E2-A56383E6AB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41173" y="1425651"/>
            <a:ext cx="4766329" cy="5420228"/>
          </a:xfrm>
          <a:prstGeom prst="rect">
            <a:avLst/>
          </a:prstGeom>
        </p:spPr>
      </p:pic>
    </p:spTree>
    <p:extLst>
      <p:ext uri="{BB962C8B-B14F-4D97-AF65-F5344CB8AC3E}">
        <p14:creationId xmlns:p14="http://schemas.microsoft.com/office/powerpoint/2010/main" val="3788231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3">
            <a:extLst>
              <a:ext uri="{FF2B5EF4-FFF2-40B4-BE49-F238E27FC236}">
                <a16:creationId xmlns:a16="http://schemas.microsoft.com/office/drawing/2014/main" id="{5E46508D-1557-4994-B933-D0216260682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53</a:t>
            </a:r>
          </a:p>
        </p:txBody>
      </p:sp>
      <p:sp>
        <p:nvSpPr>
          <p:cNvPr id="110596" name="Rectangle 2">
            <a:extLst>
              <a:ext uri="{FF2B5EF4-FFF2-40B4-BE49-F238E27FC236}">
                <a16:creationId xmlns:a16="http://schemas.microsoft.com/office/drawing/2014/main" id="{A7265DF0-03A2-4237-BEB7-2EF7B3FB9E3D}"/>
              </a:ext>
            </a:extLst>
          </p:cNvPr>
          <p:cNvSpPr txBox="1">
            <a:spLocks noChangeArrowheads="1"/>
          </p:cNvSpPr>
          <p:nvPr/>
        </p:nvSpPr>
        <p:spPr bwMode="auto">
          <a:xfrm>
            <a:off x="1066800" y="544549"/>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r>
              <a:rPr lang="en-US" altLang="en-US" sz="4400" b="1" dirty="0">
                <a:solidFill>
                  <a:srgbClr val="C00000"/>
                </a:solidFill>
                <a:latin typeface="Arial Nova Cond" panose="020B0506020202020204" pitchFamily="34" charset="0"/>
                <a:ea typeface="+mj-ea"/>
                <a:cs typeface="+mj-cs"/>
              </a:rPr>
              <a:t>Media – Internet Safety</a:t>
            </a:r>
          </a:p>
        </p:txBody>
      </p:sp>
      <p:sp>
        <p:nvSpPr>
          <p:cNvPr id="110597" name="TextBox 1">
            <a:extLst>
              <a:ext uri="{FF2B5EF4-FFF2-40B4-BE49-F238E27FC236}">
                <a16:creationId xmlns:a16="http://schemas.microsoft.com/office/drawing/2014/main" id="{62C96895-28A5-4227-9309-21059263B359}"/>
              </a:ext>
            </a:extLst>
          </p:cNvPr>
          <p:cNvSpPr txBox="1">
            <a:spLocks noChangeArrowheads="1"/>
          </p:cNvSpPr>
          <p:nvPr/>
        </p:nvSpPr>
        <p:spPr bwMode="auto">
          <a:xfrm>
            <a:off x="1066800" y="1912138"/>
            <a:ext cx="924827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r>
              <a:rPr lang="en-US" altLang="en-US" sz="3200" b="1" dirty="0">
                <a:latin typeface="Times New Roman" panose="02020603050405020304" pitchFamily="18" charset="0"/>
              </a:rPr>
              <a:t>Internet Safety Statistics</a:t>
            </a:r>
          </a:p>
          <a:p>
            <a:pPr eaLnBrk="1" hangingPunct="1">
              <a:spcBef>
                <a:spcPct val="0"/>
              </a:spcBef>
              <a:buSzTx/>
              <a:buFontTx/>
              <a:buNone/>
            </a:pPr>
            <a:r>
              <a:rPr lang="en-US" altLang="en-US" sz="3200" b="1" dirty="0">
                <a:latin typeface="Times New Roman" panose="02020603050405020304" pitchFamily="18" charset="0"/>
              </a:rPr>
              <a:t>How are online issues affecting children? </a:t>
            </a:r>
            <a:endParaRPr lang="en-US" altLang="en-US" sz="3200" dirty="0">
              <a:latin typeface="Times New Roman" panose="02020603050405020304" pitchFamily="18" charset="0"/>
            </a:endParaRPr>
          </a:p>
          <a:p>
            <a:pPr eaLnBrk="1" hangingPunct="1">
              <a:spcBef>
                <a:spcPct val="0"/>
              </a:spcBef>
              <a:buSzTx/>
              <a:buFontTx/>
              <a:buNone/>
            </a:pPr>
            <a:r>
              <a:rPr lang="en-US" altLang="en-US" sz="3200" b="1" dirty="0">
                <a:latin typeface="Times New Roman" panose="02020603050405020304" pitchFamily="18" charset="0"/>
              </a:rPr>
              <a:t>Take a glance at these statistics to find out. </a:t>
            </a:r>
            <a:br>
              <a:rPr lang="en-US" altLang="en-US" sz="3200" dirty="0">
                <a:latin typeface="Times New Roman" panose="02020603050405020304" pitchFamily="18" charset="0"/>
              </a:rPr>
            </a:br>
            <a:r>
              <a:rPr lang="en-US" altLang="en-US" sz="3200" b="1" dirty="0">
                <a:latin typeface="Times New Roman" panose="02020603050405020304" pitchFamily="18" charset="0"/>
              </a:rPr>
              <a:t>Access</a:t>
            </a:r>
            <a:endParaRPr lang="en-US" altLang="en-US" sz="3200" dirty="0">
              <a:latin typeface="Times New Roman" panose="02020603050405020304" pitchFamily="18" charset="0"/>
            </a:endParaRPr>
          </a:p>
          <a:p>
            <a:pPr eaLnBrk="1" hangingPunct="1">
              <a:spcBef>
                <a:spcPct val="0"/>
              </a:spcBef>
              <a:buSzTx/>
              <a:buFontTx/>
              <a:buNone/>
            </a:pPr>
            <a:r>
              <a:rPr lang="en-US" altLang="en-US" sz="3200" dirty="0">
                <a:latin typeface="Times New Roman" panose="02020603050405020304" pitchFamily="18" charset="0"/>
              </a:rPr>
              <a:t>93% of teens (12-17) go online. </a:t>
            </a:r>
          </a:p>
          <a:p>
            <a:pPr eaLnBrk="1" hangingPunct="1">
              <a:spcBef>
                <a:spcPct val="0"/>
              </a:spcBef>
              <a:buSzTx/>
              <a:buFontTx/>
              <a:buNone/>
            </a:pPr>
            <a:r>
              <a:rPr lang="en-US" altLang="en-US" sz="3200" dirty="0">
                <a:latin typeface="Times New Roman" panose="02020603050405020304" pitchFamily="18" charset="0"/>
              </a:rPr>
              <a:t>Of the children (0-5) who use the Internet, 80% use it at least once a week</a:t>
            </a:r>
            <a:r>
              <a:rPr lang="en-US" altLang="en-US" sz="2400" dirty="0">
                <a:latin typeface="Times New Roman" panose="02020603050405020304" pitchFamily="18" charset="0"/>
              </a:rPr>
              <a:t>.</a:t>
            </a:r>
          </a:p>
        </p:txBody>
      </p:sp>
      <p:sp>
        <p:nvSpPr>
          <p:cNvPr id="7" name="TextBox 6">
            <a:extLst>
              <a:ext uri="{FF2B5EF4-FFF2-40B4-BE49-F238E27FC236}">
                <a16:creationId xmlns:a16="http://schemas.microsoft.com/office/drawing/2014/main" id="{AE4BA068-80A9-40FE-92B3-65BEDE463B1D}"/>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3">
            <a:extLst>
              <a:ext uri="{FF2B5EF4-FFF2-40B4-BE49-F238E27FC236}">
                <a16:creationId xmlns:a16="http://schemas.microsoft.com/office/drawing/2014/main" id="{5E46508D-1557-4994-B933-D0216260682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53</a:t>
            </a:r>
          </a:p>
        </p:txBody>
      </p:sp>
      <p:sp>
        <p:nvSpPr>
          <p:cNvPr id="110596" name="Rectangle 2">
            <a:extLst>
              <a:ext uri="{FF2B5EF4-FFF2-40B4-BE49-F238E27FC236}">
                <a16:creationId xmlns:a16="http://schemas.microsoft.com/office/drawing/2014/main" id="{A7265DF0-03A2-4237-BEB7-2EF7B3FB9E3D}"/>
              </a:ext>
            </a:extLst>
          </p:cNvPr>
          <p:cNvSpPr txBox="1">
            <a:spLocks noChangeArrowheads="1"/>
          </p:cNvSpPr>
          <p:nvPr/>
        </p:nvSpPr>
        <p:spPr bwMode="auto">
          <a:xfrm>
            <a:off x="1066800" y="544549"/>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r>
              <a:rPr lang="en-US" altLang="en-US" sz="4400" b="1" dirty="0">
                <a:solidFill>
                  <a:srgbClr val="C00000"/>
                </a:solidFill>
                <a:latin typeface="Arial Nova Cond" panose="020B0506020202020204" pitchFamily="34" charset="0"/>
                <a:ea typeface="+mj-ea"/>
                <a:cs typeface="+mj-cs"/>
              </a:rPr>
              <a:t>Media – Internet Safety</a:t>
            </a:r>
          </a:p>
        </p:txBody>
      </p:sp>
      <p:sp>
        <p:nvSpPr>
          <p:cNvPr id="7" name="TextBox 6">
            <a:extLst>
              <a:ext uri="{FF2B5EF4-FFF2-40B4-BE49-F238E27FC236}">
                <a16:creationId xmlns:a16="http://schemas.microsoft.com/office/drawing/2014/main" id="{411FC9CA-90AF-4E2D-9AF1-F49FB636597D}"/>
              </a:ext>
            </a:extLst>
          </p:cNvPr>
          <p:cNvSpPr txBox="1"/>
          <p:nvPr/>
        </p:nvSpPr>
        <p:spPr>
          <a:xfrm>
            <a:off x="1066800" y="1687549"/>
            <a:ext cx="9793705" cy="4031873"/>
          </a:xfrm>
          <a:prstGeom prst="rect">
            <a:avLst/>
          </a:prstGeom>
          <a:noFill/>
        </p:spPr>
        <p:txBody>
          <a:bodyPr wrap="square">
            <a:spAutoFit/>
          </a:bodyPr>
          <a:lstStyle/>
          <a:p>
            <a:pPr eaLnBrk="1" hangingPunct="1">
              <a:spcBef>
                <a:spcPct val="0"/>
              </a:spcBef>
              <a:buSzTx/>
              <a:buFontTx/>
              <a:buNone/>
            </a:pPr>
            <a:r>
              <a:rPr lang="en-US" altLang="en-US" sz="3200" b="1" dirty="0">
                <a:latin typeface="Times New Roman" panose="02020603050405020304" pitchFamily="18" charset="0"/>
              </a:rPr>
              <a:t>Cell Phones</a:t>
            </a:r>
            <a:r>
              <a:rPr lang="en-US" altLang="en-US" sz="3200" dirty="0">
                <a:latin typeface="Times New Roman" panose="02020603050405020304" pitchFamily="18" charset="0"/>
              </a:rPr>
              <a:t> </a:t>
            </a:r>
          </a:p>
          <a:p>
            <a:pPr eaLnBrk="1" hangingPunct="1">
              <a:spcBef>
                <a:spcPct val="0"/>
              </a:spcBef>
              <a:buSzTx/>
              <a:buFontTx/>
              <a:buNone/>
            </a:pPr>
            <a:r>
              <a:rPr lang="en-US" altLang="en-US" sz="3200" dirty="0">
                <a:latin typeface="Times New Roman" panose="02020603050405020304" pitchFamily="18" charset="0"/>
              </a:rPr>
              <a:t>75% of teens (12-17) have cell phones.</a:t>
            </a:r>
          </a:p>
          <a:p>
            <a:pPr eaLnBrk="1" hangingPunct="1">
              <a:spcBef>
                <a:spcPct val="0"/>
              </a:spcBef>
              <a:buSzTx/>
              <a:buFontTx/>
              <a:buNone/>
            </a:pPr>
            <a:r>
              <a:rPr lang="en-US" altLang="en-US" sz="3200" dirty="0">
                <a:latin typeface="Times New Roman" panose="02020603050405020304" pitchFamily="18" charset="0"/>
              </a:rPr>
              <a:t>On average, texting teens (12-17) send and receive 1500 text messages a month.</a:t>
            </a:r>
          </a:p>
          <a:p>
            <a:pPr eaLnBrk="1" hangingPunct="1">
              <a:spcBef>
                <a:spcPct val="0"/>
              </a:spcBef>
              <a:buSzTx/>
              <a:buFontTx/>
              <a:buNone/>
            </a:pPr>
            <a:r>
              <a:rPr lang="en-US" altLang="en-US" sz="3200" b="1" dirty="0">
                <a:latin typeface="Times New Roman" panose="02020603050405020304" pitchFamily="18" charset="0"/>
              </a:rPr>
              <a:t>Cyberbullying </a:t>
            </a:r>
            <a:endParaRPr lang="en-US" altLang="en-US" sz="3200" dirty="0">
              <a:latin typeface="Times New Roman" panose="02020603050405020304" pitchFamily="18" charset="0"/>
            </a:endParaRPr>
          </a:p>
          <a:p>
            <a:pPr eaLnBrk="1" hangingPunct="1">
              <a:spcBef>
                <a:spcPct val="0"/>
              </a:spcBef>
              <a:buSzTx/>
              <a:buFontTx/>
              <a:buNone/>
            </a:pPr>
            <a:r>
              <a:rPr lang="en-US" altLang="en-US" sz="3200" dirty="0">
                <a:latin typeface="Times New Roman" panose="02020603050405020304" pitchFamily="18" charset="0"/>
              </a:rPr>
              <a:t>1 in 3 teens (12-17) have experienced online harassment.</a:t>
            </a:r>
          </a:p>
          <a:p>
            <a:pPr eaLnBrk="1" hangingPunct="1">
              <a:spcBef>
                <a:spcPct val="0"/>
              </a:spcBef>
              <a:buSzTx/>
              <a:buFontTx/>
              <a:buNone/>
            </a:pPr>
            <a:r>
              <a:rPr lang="en-US" altLang="en-US" sz="3200" dirty="0">
                <a:latin typeface="Times New Roman" panose="02020603050405020304" pitchFamily="18" charset="0"/>
              </a:rPr>
              <a:t>Girls are more likely to be victims of cyberbullying (38% girls vs. 26% boys).</a:t>
            </a:r>
          </a:p>
        </p:txBody>
      </p:sp>
      <p:sp>
        <p:nvSpPr>
          <p:cNvPr id="9" name="TextBox 8">
            <a:extLst>
              <a:ext uri="{FF2B5EF4-FFF2-40B4-BE49-F238E27FC236}">
                <a16:creationId xmlns:a16="http://schemas.microsoft.com/office/drawing/2014/main" id="{D1AB8D2A-86D8-4E04-8772-D12132EC3D6F}"/>
              </a:ext>
            </a:extLst>
          </p:cNvPr>
          <p:cNvSpPr txBox="1"/>
          <p:nvPr/>
        </p:nvSpPr>
        <p:spPr>
          <a:xfrm>
            <a:off x="6563413" y="6324601"/>
            <a:ext cx="6094428"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extLst>
      <p:ext uri="{BB962C8B-B14F-4D97-AF65-F5344CB8AC3E}">
        <p14:creationId xmlns:p14="http://schemas.microsoft.com/office/powerpoint/2010/main" val="14002931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6">
            <a:extLst>
              <a:ext uri="{FF2B5EF4-FFF2-40B4-BE49-F238E27FC236}">
                <a16:creationId xmlns:a16="http://schemas.microsoft.com/office/drawing/2014/main" id="{5E1B8213-FCD5-45FB-AD51-19C65397F37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fld id="{2A366492-6197-4BD5-8FEE-E21D367E9E17}" type="slidenum">
              <a:rPr lang="en-US" altLang="en-US" sz="1200">
                <a:latin typeface="Times New Roman" panose="02020603050405020304" pitchFamily="18" charset="0"/>
              </a:rPr>
              <a:pPr>
                <a:spcBef>
                  <a:spcPct val="0"/>
                </a:spcBef>
                <a:buSzTx/>
                <a:buFontTx/>
                <a:buNone/>
              </a:pPr>
              <a:t>5</a:t>
            </a:fld>
            <a:endParaRPr lang="en-US" altLang="en-US" sz="1200">
              <a:latin typeface="Times New Roman" panose="02020603050405020304" pitchFamily="18" charset="0"/>
            </a:endParaRPr>
          </a:p>
        </p:txBody>
      </p:sp>
      <p:sp>
        <p:nvSpPr>
          <p:cNvPr id="12292" name="Rectangle 2">
            <a:extLst>
              <a:ext uri="{FF2B5EF4-FFF2-40B4-BE49-F238E27FC236}">
                <a16:creationId xmlns:a16="http://schemas.microsoft.com/office/drawing/2014/main" id="{79745FF4-020E-4FEE-98EF-2A5C017B355A}"/>
              </a:ext>
            </a:extLst>
          </p:cNvPr>
          <p:cNvSpPr>
            <a:spLocks noGrp="1" noChangeArrowheads="1"/>
          </p:cNvSpPr>
          <p:nvPr>
            <p:ph type="title"/>
          </p:nvPr>
        </p:nvSpPr>
        <p:spPr>
          <a:xfrm>
            <a:off x="761801" y="858983"/>
            <a:ext cx="10380573" cy="969818"/>
          </a:xfrm>
        </p:spPr>
        <p:txBody>
          <a:bodyPr/>
          <a:lstStyle/>
          <a:p>
            <a:r>
              <a:rPr lang="en-US" altLang="en-US" sz="4800" b="1" dirty="0">
                <a:solidFill>
                  <a:schemeClr val="accent2"/>
                </a:solidFill>
                <a:latin typeface="Arial Nova Cond" panose="020B0506020202020204" pitchFamily="34" charset="0"/>
              </a:rPr>
              <a:t>Four-Part Series</a:t>
            </a:r>
          </a:p>
        </p:txBody>
      </p:sp>
      <p:sp>
        <p:nvSpPr>
          <p:cNvPr id="7174" name="Rectangle 4">
            <a:extLst>
              <a:ext uri="{FF2B5EF4-FFF2-40B4-BE49-F238E27FC236}">
                <a16:creationId xmlns:a16="http://schemas.microsoft.com/office/drawing/2014/main" id="{A7DEA595-68D5-4356-A0FC-1514E783390F}"/>
              </a:ext>
            </a:extLst>
          </p:cNvPr>
          <p:cNvSpPr>
            <a:spLocks noGrp="1" noChangeArrowheads="1"/>
          </p:cNvSpPr>
          <p:nvPr>
            <p:ph type="body" sz="half" idx="2"/>
          </p:nvPr>
        </p:nvSpPr>
        <p:spPr>
          <a:xfrm>
            <a:off x="1610591" y="2795155"/>
            <a:ext cx="9843469" cy="3529445"/>
          </a:xfrm>
        </p:spPr>
        <p:txBody>
          <a:bodyPr/>
          <a:lstStyle/>
          <a:p>
            <a:pPr eaLnBrk="1" hangingPunct="1">
              <a:lnSpc>
                <a:spcPct val="80000"/>
              </a:lnSpc>
              <a:buFont typeface="Wingdings" panose="05000000000000000000" pitchFamily="2" charset="2"/>
              <a:buNone/>
              <a:defRPr/>
            </a:pPr>
            <a:endParaRPr lang="en-US" b="1" u="sng" dirty="0">
              <a:solidFill>
                <a:schemeClr val="bg1"/>
              </a:solidFill>
            </a:endParaRPr>
          </a:p>
          <a:p>
            <a:pPr eaLnBrk="1" hangingPunct="1">
              <a:lnSpc>
                <a:spcPct val="80000"/>
              </a:lnSpc>
              <a:defRPr/>
            </a:pPr>
            <a:r>
              <a:rPr lang="en-US" sz="3200" b="1" dirty="0">
                <a:solidFill>
                  <a:srgbClr val="FF0000"/>
                </a:solidFill>
              </a:rPr>
              <a:t>The PPG Agendas</a:t>
            </a:r>
            <a:r>
              <a:rPr lang="en-US" sz="3200" dirty="0"/>
              <a:t>:</a:t>
            </a:r>
          </a:p>
          <a:p>
            <a:pPr marL="571500" lvl="1" indent="-342900" eaLnBrk="1" hangingPunct="1">
              <a:lnSpc>
                <a:spcPct val="80000"/>
              </a:lnSpc>
              <a:buFont typeface="+mj-lt"/>
              <a:buAutoNum type="arabicPeriod"/>
              <a:defRPr/>
            </a:pPr>
            <a:r>
              <a:rPr lang="en-US" sz="3200" b="1" dirty="0"/>
              <a:t>The Brain</a:t>
            </a:r>
          </a:p>
          <a:p>
            <a:pPr marL="571500" lvl="1" indent="-342900" eaLnBrk="1" hangingPunct="1">
              <a:lnSpc>
                <a:spcPct val="80000"/>
              </a:lnSpc>
              <a:buFont typeface="+mj-lt"/>
              <a:buAutoNum type="arabicPeriod"/>
              <a:defRPr/>
            </a:pPr>
            <a:r>
              <a:rPr lang="en-US" sz="3200" b="1" dirty="0"/>
              <a:t>The Media</a:t>
            </a:r>
          </a:p>
          <a:p>
            <a:pPr marL="571500" lvl="1" indent="-342900" eaLnBrk="1" hangingPunct="1">
              <a:lnSpc>
                <a:spcPct val="80000"/>
              </a:lnSpc>
              <a:buFont typeface="+mj-lt"/>
              <a:buAutoNum type="arabicPeriod"/>
              <a:defRPr/>
            </a:pPr>
            <a:r>
              <a:rPr lang="en-US" sz="3200" b="1" dirty="0"/>
              <a:t>Social Norms</a:t>
            </a:r>
          </a:p>
          <a:p>
            <a:pPr marL="571500" lvl="1" indent="-342900" eaLnBrk="1" hangingPunct="1">
              <a:lnSpc>
                <a:spcPct val="100000"/>
              </a:lnSpc>
              <a:spcBef>
                <a:spcPts val="0"/>
              </a:spcBef>
              <a:buFont typeface="+mj-lt"/>
              <a:buAutoNum type="arabicPeriod"/>
              <a:defRPr/>
            </a:pPr>
            <a:r>
              <a:rPr lang="en-US" sz="3200" b="1" dirty="0"/>
              <a:t>Parenting Styles &amp; Parent Peer Group Volunteers</a:t>
            </a:r>
          </a:p>
          <a:p>
            <a:pPr lvl="1" eaLnBrk="1" hangingPunct="1">
              <a:lnSpc>
                <a:spcPct val="100000"/>
              </a:lnSpc>
              <a:spcBef>
                <a:spcPts val="0"/>
              </a:spcBef>
              <a:defRPr/>
            </a:pPr>
            <a:r>
              <a:rPr lang="en-US" sz="2400" b="1" dirty="0"/>
              <a:t>     </a:t>
            </a:r>
            <a:endParaRPr lang="en-US" sz="2000" dirty="0"/>
          </a:p>
        </p:txBody>
      </p:sp>
      <p:pic>
        <p:nvPicPr>
          <p:cNvPr id="3" name="Picture 2" descr="Logo, company name&#10;&#10;Description automatically generated">
            <a:extLst>
              <a:ext uri="{FF2B5EF4-FFF2-40B4-BE49-F238E27FC236}">
                <a16:creationId xmlns:a16="http://schemas.microsoft.com/office/drawing/2014/main" id="{98459F6C-266B-40DC-B804-228B1096E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926" y="626765"/>
            <a:ext cx="1920900" cy="1773611"/>
          </a:xfrm>
          <a:prstGeom prst="rect">
            <a:avLst/>
          </a:prstGeom>
        </p:spPr>
      </p:pic>
      <p:sp>
        <p:nvSpPr>
          <p:cNvPr id="10" name="TextBox 9">
            <a:extLst>
              <a:ext uri="{FF2B5EF4-FFF2-40B4-BE49-F238E27FC236}">
                <a16:creationId xmlns:a16="http://schemas.microsoft.com/office/drawing/2014/main" id="{CD238CE4-26E3-43CF-8BF1-00173B21C566}"/>
              </a:ext>
            </a:extLst>
          </p:cNvPr>
          <p:cNvSpPr txBox="1"/>
          <p:nvPr/>
        </p:nvSpPr>
        <p:spPr>
          <a:xfrm>
            <a:off x="7843230" y="6323814"/>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Slide Number Placeholder 3">
            <a:extLst>
              <a:ext uri="{FF2B5EF4-FFF2-40B4-BE49-F238E27FC236}">
                <a16:creationId xmlns:a16="http://schemas.microsoft.com/office/drawing/2014/main" id="{9271D19A-9204-4862-B776-04CF3BCF27B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54</a:t>
            </a:r>
          </a:p>
        </p:txBody>
      </p:sp>
      <p:sp>
        <p:nvSpPr>
          <p:cNvPr id="112644" name="Rectangle 3">
            <a:extLst>
              <a:ext uri="{FF2B5EF4-FFF2-40B4-BE49-F238E27FC236}">
                <a16:creationId xmlns:a16="http://schemas.microsoft.com/office/drawing/2014/main" id="{9B4D8274-22CA-4B71-9D95-A04538DBCDE9}"/>
              </a:ext>
            </a:extLst>
          </p:cNvPr>
          <p:cNvSpPr>
            <a:spLocks noChangeArrowheads="1"/>
          </p:cNvSpPr>
          <p:nvPr/>
        </p:nvSpPr>
        <p:spPr bwMode="auto">
          <a:xfrm>
            <a:off x="1079333" y="552959"/>
            <a:ext cx="1084613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r>
              <a:rPr lang="en-US" altLang="en-US" sz="4400" b="1" dirty="0">
                <a:solidFill>
                  <a:srgbClr val="C00000"/>
                </a:solidFill>
                <a:latin typeface="Arial Nova Cond" panose="020B0506020202020204" pitchFamily="34" charset="0"/>
                <a:ea typeface="+mj-ea"/>
                <a:cs typeface="+mj-cs"/>
              </a:rPr>
              <a:t>Online Gaming </a:t>
            </a:r>
          </a:p>
          <a:p>
            <a:pPr eaLnBrk="1" hangingPunct="1">
              <a:spcBef>
                <a:spcPct val="0"/>
              </a:spcBef>
              <a:buSzTx/>
              <a:buFontTx/>
              <a:buNone/>
            </a:pPr>
            <a:endParaRPr lang="en-US" altLang="en-US" dirty="0">
              <a:latin typeface="Times New Roman" panose="02020603050405020304" pitchFamily="18" charset="0"/>
            </a:endParaRPr>
          </a:p>
          <a:p>
            <a:pPr eaLnBrk="1" hangingPunct="1">
              <a:spcBef>
                <a:spcPct val="0"/>
              </a:spcBef>
              <a:buSzTx/>
              <a:buFontTx/>
              <a:buNone/>
            </a:pPr>
            <a:r>
              <a:rPr lang="en-US" altLang="en-US" dirty="0">
                <a:latin typeface="Times New Roman" panose="02020603050405020304" pitchFamily="18" charset="0"/>
              </a:rPr>
              <a:t>97% of teens (12-17) play computer, web, portable, or console games.</a:t>
            </a:r>
          </a:p>
          <a:p>
            <a:pPr eaLnBrk="1" hangingPunct="1">
              <a:spcBef>
                <a:spcPct val="0"/>
              </a:spcBef>
              <a:buSzTx/>
              <a:buFontTx/>
              <a:buNone/>
            </a:pPr>
            <a:r>
              <a:rPr lang="en-US" altLang="en-US" dirty="0">
                <a:latin typeface="Times New Roman" panose="02020603050405020304" pitchFamily="18" charset="0"/>
              </a:rPr>
              <a:t>27% of teens (12-17) play games with people they don’t know online.</a:t>
            </a:r>
          </a:p>
          <a:p>
            <a:pPr eaLnBrk="1" hangingPunct="1">
              <a:spcBef>
                <a:spcPct val="0"/>
              </a:spcBef>
              <a:buSzTx/>
              <a:buFontTx/>
              <a:buNone/>
            </a:pPr>
            <a:r>
              <a:rPr lang="en-US" altLang="en-US" b="1" dirty="0">
                <a:latin typeface="Times New Roman" panose="02020603050405020304" pitchFamily="18" charset="0"/>
              </a:rPr>
              <a:t>Predators </a:t>
            </a:r>
            <a:endParaRPr lang="en-US" altLang="en-US" dirty="0">
              <a:latin typeface="Times New Roman" panose="02020603050405020304" pitchFamily="18" charset="0"/>
            </a:endParaRPr>
          </a:p>
          <a:p>
            <a:pPr eaLnBrk="1" hangingPunct="1">
              <a:spcBef>
                <a:spcPct val="0"/>
              </a:spcBef>
              <a:buSzTx/>
              <a:buFontTx/>
              <a:buNone/>
            </a:pPr>
            <a:r>
              <a:rPr lang="en-US" altLang="en-US" dirty="0">
                <a:latin typeface="Times New Roman" panose="02020603050405020304" pitchFamily="18" charset="0"/>
              </a:rPr>
              <a:t>Predators seek youths vulnerable to seduction, including those with histories of sexual or physical abuse, those who post sexually provocative photos/video, and those who talk about sex with unknown people online.</a:t>
            </a:r>
          </a:p>
          <a:p>
            <a:pPr eaLnBrk="1" hangingPunct="1">
              <a:spcBef>
                <a:spcPct val="0"/>
              </a:spcBef>
              <a:buSzTx/>
              <a:buFontTx/>
              <a:buNone/>
            </a:pPr>
            <a:r>
              <a:rPr lang="en-US" altLang="en-US" dirty="0">
                <a:latin typeface="Times New Roman" panose="02020603050405020304" pitchFamily="18" charset="0"/>
              </a:rPr>
              <a:t>1 in 25 youths received an online sexual solicitation where the solicitor tried to make offline contact. </a:t>
            </a:r>
          </a:p>
          <a:p>
            <a:pPr eaLnBrk="1" hangingPunct="1">
              <a:spcBef>
                <a:spcPct val="0"/>
              </a:spcBef>
              <a:buSzTx/>
              <a:buFontTx/>
              <a:buNone/>
            </a:pPr>
            <a:r>
              <a:rPr lang="en-US" altLang="en-US" dirty="0">
                <a:latin typeface="Times New Roman" panose="02020603050405020304" pitchFamily="18" charset="0"/>
              </a:rPr>
              <a:t>In more than one-quarter (27%) of incidents, solicitors asked youths for sexual photographs of themselves.</a:t>
            </a:r>
          </a:p>
        </p:txBody>
      </p:sp>
      <p:sp>
        <p:nvSpPr>
          <p:cNvPr id="6" name="TextBox 5">
            <a:extLst>
              <a:ext uri="{FF2B5EF4-FFF2-40B4-BE49-F238E27FC236}">
                <a16:creationId xmlns:a16="http://schemas.microsoft.com/office/drawing/2014/main" id="{D3F7C782-3EAD-43E1-97B3-4510ACB588FF}"/>
              </a:ext>
            </a:extLst>
          </p:cNvPr>
          <p:cNvSpPr txBox="1"/>
          <p:nvPr/>
        </p:nvSpPr>
        <p:spPr>
          <a:xfrm>
            <a:off x="6601120" y="6324601"/>
            <a:ext cx="6094428"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36754"/>
            <a:ext cx="10515600" cy="1293028"/>
          </a:xfrm>
        </p:spPr>
        <p:txBody>
          <a:bodyPr>
            <a:noAutofit/>
          </a:bodyPr>
          <a:lstStyle/>
          <a:p>
            <a:r>
              <a:rPr lang="en-US" sz="4400" b="1" dirty="0">
                <a:solidFill>
                  <a:srgbClr val="C00000"/>
                </a:solidFill>
                <a:latin typeface="Aharoni" panose="02010803020104030203" pitchFamily="2" charset="-79"/>
                <a:cs typeface="Aharoni" panose="02010803020104030203" pitchFamily="2" charset="-79"/>
              </a:rPr>
              <a:t>Improper Usage of Mobile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0" y="2057401"/>
            <a:ext cx="4267200" cy="4267200"/>
          </a:xfrm>
        </p:spPr>
      </p:pic>
    </p:spTree>
    <p:extLst>
      <p:ext uri="{BB962C8B-B14F-4D97-AF65-F5344CB8AC3E}">
        <p14:creationId xmlns:p14="http://schemas.microsoft.com/office/powerpoint/2010/main" val="313378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0" y="253921"/>
            <a:ext cx="8153400" cy="1256506"/>
          </a:xfrm>
        </p:spPr>
        <p:txBody>
          <a:bodyPr>
            <a:normAutofit/>
          </a:bodyPr>
          <a:lstStyle/>
          <a:p>
            <a:r>
              <a:rPr lang="en-US" sz="6000" b="1" dirty="0">
                <a:solidFill>
                  <a:srgbClr val="C00000"/>
                </a:solidFill>
                <a:latin typeface="Aharoni" panose="02010803020104030203" pitchFamily="2" charset="-79"/>
                <a:cs typeface="Aharoni" panose="02010803020104030203" pitchFamily="2" charset="-79"/>
              </a:rPr>
              <a:t>WHAT IS Sexting?</a:t>
            </a:r>
          </a:p>
        </p:txBody>
      </p:sp>
      <p:sp>
        <p:nvSpPr>
          <p:cNvPr id="4" name="TextBox 3"/>
          <p:cNvSpPr txBox="1"/>
          <p:nvPr/>
        </p:nvSpPr>
        <p:spPr>
          <a:xfrm>
            <a:off x="859973" y="1794659"/>
            <a:ext cx="10912928" cy="3785652"/>
          </a:xfrm>
          <a:prstGeom prst="rect">
            <a:avLst/>
          </a:prstGeom>
          <a:noFill/>
        </p:spPr>
        <p:txBody>
          <a:bodyPr wrap="square" rtlCol="0">
            <a:spAutoFit/>
          </a:bodyPr>
          <a:lstStyle/>
          <a:p>
            <a:r>
              <a:rPr lang="en-US" sz="4000" dirty="0"/>
              <a:t>The act of sending sexually explicit messages to other people’s cell phones. These messages can be in the form of a text, photo, or video.  </a:t>
            </a:r>
          </a:p>
          <a:p>
            <a:r>
              <a:rPr lang="en-US" sz="4000" dirty="0">
                <a:solidFill>
                  <a:srgbClr val="FF66CC"/>
                </a:solidFill>
              </a:rPr>
              <a:t>                           </a:t>
            </a:r>
            <a:r>
              <a:rPr lang="en-US" sz="4000" dirty="0">
                <a:solidFill>
                  <a:srgbClr val="C00000"/>
                </a:solidFill>
              </a:rPr>
              <a:t>********</a:t>
            </a:r>
          </a:p>
          <a:p>
            <a:r>
              <a:rPr lang="en-US" sz="4000" dirty="0"/>
              <a:t>It can have serious legal and psychological consequences for your teen/tween.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Slide Number Placeholder 3">
            <a:extLst>
              <a:ext uri="{FF2B5EF4-FFF2-40B4-BE49-F238E27FC236}">
                <a16:creationId xmlns:a16="http://schemas.microsoft.com/office/drawing/2014/main" id="{0B285802-17A8-4022-8803-F1FBF597AE5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55</a:t>
            </a:r>
          </a:p>
        </p:txBody>
      </p:sp>
      <p:sp>
        <p:nvSpPr>
          <p:cNvPr id="114692" name="Rectangle 1">
            <a:extLst>
              <a:ext uri="{FF2B5EF4-FFF2-40B4-BE49-F238E27FC236}">
                <a16:creationId xmlns:a16="http://schemas.microsoft.com/office/drawing/2014/main" id="{8FF98D48-9FBC-45BE-A326-19D82E193D7E}"/>
              </a:ext>
            </a:extLst>
          </p:cNvPr>
          <p:cNvSpPr>
            <a:spLocks noChangeArrowheads="1"/>
          </p:cNvSpPr>
          <p:nvPr/>
        </p:nvSpPr>
        <p:spPr bwMode="auto">
          <a:xfrm>
            <a:off x="1120942" y="551866"/>
            <a:ext cx="9723521"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None/>
            </a:pPr>
            <a:r>
              <a:rPr lang="en-US" altLang="en-US" sz="4400" b="1" dirty="0">
                <a:solidFill>
                  <a:srgbClr val="C00000"/>
                </a:solidFill>
                <a:latin typeface="Arial Nova Cond" panose="020B0506020202020204" pitchFamily="34" charset="0"/>
                <a:ea typeface="+mj-ea"/>
                <a:cs typeface="+mj-cs"/>
              </a:rPr>
              <a:t>Sexting </a:t>
            </a:r>
          </a:p>
          <a:p>
            <a:pPr eaLnBrk="1" hangingPunct="1">
              <a:spcBef>
                <a:spcPct val="0"/>
              </a:spcBef>
              <a:buSzTx/>
              <a:buFontTx/>
              <a:buNone/>
            </a:pPr>
            <a:endParaRPr lang="en-US" altLang="en-US" sz="2000" dirty="0">
              <a:latin typeface="Times New Roman" panose="02020603050405020304" pitchFamily="18" charset="0"/>
            </a:endParaRPr>
          </a:p>
          <a:p>
            <a:pPr eaLnBrk="1" hangingPunct="1">
              <a:spcBef>
                <a:spcPct val="0"/>
              </a:spcBef>
              <a:buSzTx/>
              <a:buFontTx/>
              <a:buNone/>
            </a:pPr>
            <a:endParaRPr lang="en-US" altLang="en-US" sz="2000" dirty="0">
              <a:latin typeface="Times New Roman" panose="02020603050405020304" pitchFamily="18" charset="0"/>
            </a:endParaRPr>
          </a:p>
          <a:p>
            <a:pPr eaLnBrk="1" hangingPunct="1">
              <a:spcBef>
                <a:spcPct val="0"/>
              </a:spcBef>
              <a:buSzTx/>
              <a:buFontTx/>
              <a:buNone/>
            </a:pPr>
            <a:r>
              <a:rPr lang="en-US" altLang="en-US" dirty="0">
                <a:latin typeface="Times New Roman" panose="02020603050405020304" pitchFamily="18" charset="0"/>
              </a:rPr>
              <a:t>4% of cell-owning teens (12-17) say that they have sent sexually suggestive nude/semi-nude messages to others via text message.</a:t>
            </a:r>
          </a:p>
          <a:p>
            <a:pPr eaLnBrk="1" hangingPunct="1">
              <a:spcBef>
                <a:spcPct val="0"/>
              </a:spcBef>
              <a:buSzTx/>
              <a:buFontTx/>
              <a:buNone/>
            </a:pPr>
            <a:r>
              <a:rPr lang="en-US" altLang="en-US" dirty="0">
                <a:latin typeface="Times New Roman" panose="02020603050405020304" pitchFamily="18" charset="0"/>
              </a:rPr>
              <a:t>15% of cell-owning teens (12-17) say they have received sexually suggestive nude/semi-nude images of someone they know via text.</a:t>
            </a:r>
          </a:p>
          <a:p>
            <a:pPr eaLnBrk="1" hangingPunct="1">
              <a:spcBef>
                <a:spcPct val="0"/>
              </a:spcBef>
              <a:buSzTx/>
              <a:buFontTx/>
              <a:buNone/>
            </a:pPr>
            <a:endParaRPr lang="en-US" altLang="en-US" dirty="0">
              <a:latin typeface="Times New Roman" panose="02020603050405020304" pitchFamily="18" charset="0"/>
            </a:endParaRPr>
          </a:p>
          <a:p>
            <a:pPr eaLnBrk="1" hangingPunct="1">
              <a:spcBef>
                <a:spcPct val="0"/>
              </a:spcBef>
              <a:buSzTx/>
              <a:buFontTx/>
              <a:buNone/>
            </a:pPr>
            <a:r>
              <a:rPr lang="en-US" altLang="en-US" b="1" dirty="0">
                <a:latin typeface="Times New Roman" panose="02020603050405020304" pitchFamily="18" charset="0"/>
              </a:rPr>
              <a:t>Social Networking </a:t>
            </a:r>
            <a:endParaRPr lang="en-US" altLang="en-US" dirty="0">
              <a:latin typeface="Times New Roman" panose="02020603050405020304" pitchFamily="18" charset="0"/>
            </a:endParaRPr>
          </a:p>
          <a:p>
            <a:pPr eaLnBrk="1" hangingPunct="1">
              <a:spcBef>
                <a:spcPct val="0"/>
              </a:spcBef>
              <a:buSzTx/>
              <a:buFontTx/>
              <a:buNone/>
            </a:pPr>
            <a:r>
              <a:rPr lang="en-US" altLang="en-US" dirty="0">
                <a:latin typeface="Times New Roman" panose="02020603050405020304" pitchFamily="18" charset="0"/>
              </a:rPr>
              <a:t>73% of teens (12-17) have profiles on social networking sites.</a:t>
            </a:r>
          </a:p>
          <a:p>
            <a:pPr eaLnBrk="1" hangingPunct="1">
              <a:spcBef>
                <a:spcPct val="0"/>
              </a:spcBef>
              <a:buSzTx/>
              <a:buFontTx/>
              <a:buNone/>
            </a:pPr>
            <a:r>
              <a:rPr lang="en-US" altLang="en-US" dirty="0">
                <a:latin typeface="Times New Roman" panose="02020603050405020304" pitchFamily="18" charset="0"/>
              </a:rPr>
              <a:t>47% of teens (12-17) have uploaded photos; 14 % have posted videos.</a:t>
            </a:r>
          </a:p>
        </p:txBody>
      </p:sp>
      <p:sp>
        <p:nvSpPr>
          <p:cNvPr id="6" name="TextBox 5">
            <a:extLst>
              <a:ext uri="{FF2B5EF4-FFF2-40B4-BE49-F238E27FC236}">
                <a16:creationId xmlns:a16="http://schemas.microsoft.com/office/drawing/2014/main" id="{1D9735AB-5E83-42E6-8AD9-E4A73631D720}"/>
              </a:ext>
            </a:extLst>
          </p:cNvPr>
          <p:cNvSpPr txBox="1"/>
          <p:nvPr/>
        </p:nvSpPr>
        <p:spPr>
          <a:xfrm>
            <a:off x="6572840" y="6306134"/>
            <a:ext cx="6094428"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a:extLst>
              <a:ext uri="{FF2B5EF4-FFF2-40B4-BE49-F238E27FC236}">
                <a16:creationId xmlns:a16="http://schemas.microsoft.com/office/drawing/2014/main" id="{B9063443-7A98-47D0-8B10-88095ACBAE8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57</a:t>
            </a:r>
          </a:p>
        </p:txBody>
      </p:sp>
      <p:sp>
        <p:nvSpPr>
          <p:cNvPr id="116739" name="Rectangle 2">
            <a:extLst>
              <a:ext uri="{FF2B5EF4-FFF2-40B4-BE49-F238E27FC236}">
                <a16:creationId xmlns:a16="http://schemas.microsoft.com/office/drawing/2014/main" id="{62F7E3DC-9B0D-463A-96CD-57AEBE9AAB55}"/>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Internet Safety Parenting Tips</a:t>
            </a:r>
          </a:p>
        </p:txBody>
      </p:sp>
      <p:sp>
        <p:nvSpPr>
          <p:cNvPr id="116740" name="Rectangle 3">
            <a:extLst>
              <a:ext uri="{FF2B5EF4-FFF2-40B4-BE49-F238E27FC236}">
                <a16:creationId xmlns:a16="http://schemas.microsoft.com/office/drawing/2014/main" id="{410957A9-F297-4840-B78F-65425E27CC98}"/>
              </a:ext>
            </a:extLst>
          </p:cNvPr>
          <p:cNvSpPr>
            <a:spLocks noGrp="1" noChangeArrowheads="1"/>
          </p:cNvSpPr>
          <p:nvPr>
            <p:ph type="body" idx="4294967295"/>
          </p:nvPr>
        </p:nvSpPr>
        <p:spPr>
          <a:xfrm>
            <a:off x="914400" y="1752600"/>
            <a:ext cx="10363200" cy="4114800"/>
          </a:xfrm>
        </p:spPr>
        <p:txBody>
          <a:bodyPr/>
          <a:lstStyle/>
          <a:p>
            <a:pPr eaLnBrk="1" hangingPunct="1">
              <a:lnSpc>
                <a:spcPct val="80000"/>
              </a:lnSpc>
            </a:pPr>
            <a:r>
              <a:rPr lang="en-US" altLang="en-US" dirty="0">
                <a:solidFill>
                  <a:srgbClr val="C00000"/>
                </a:solidFill>
                <a:latin typeface="Times New Roman" panose="02020603050405020304" pitchFamily="18" charset="0"/>
              </a:rPr>
              <a:t>Educate Yourself </a:t>
            </a:r>
          </a:p>
          <a:p>
            <a:pPr eaLnBrk="1" hangingPunct="1">
              <a:lnSpc>
                <a:spcPct val="80000"/>
              </a:lnSpc>
            </a:pPr>
            <a:r>
              <a:rPr lang="en-US" altLang="en-US" dirty="0">
                <a:solidFill>
                  <a:srgbClr val="C00000"/>
                </a:solidFill>
                <a:latin typeface="Times New Roman" panose="02020603050405020304" pitchFamily="18" charset="0"/>
              </a:rPr>
              <a:t>Learn about Parent Controls:</a:t>
            </a:r>
          </a:p>
          <a:p>
            <a:pPr eaLnBrk="1" hangingPunct="1">
              <a:lnSpc>
                <a:spcPct val="80000"/>
              </a:lnSpc>
              <a:buFont typeface="Wingdings" panose="05000000000000000000" pitchFamily="2" charset="2"/>
              <a:buNone/>
            </a:pPr>
            <a:r>
              <a:rPr lang="en-US" altLang="en-US" dirty="0">
                <a:latin typeface="Times New Roman" panose="02020603050405020304" pitchFamily="18" charset="0"/>
              </a:rPr>
              <a:t>	◘	http://www.wiredsafety.org</a:t>
            </a:r>
          </a:p>
          <a:p>
            <a:pPr eaLnBrk="1" hangingPunct="1">
              <a:lnSpc>
                <a:spcPct val="80000"/>
              </a:lnSpc>
              <a:buFont typeface="Wingdings" panose="05000000000000000000" pitchFamily="2" charset="2"/>
              <a:buNone/>
            </a:pPr>
            <a:r>
              <a:rPr lang="en-US" altLang="en-US" dirty="0">
                <a:latin typeface="Times New Roman" panose="02020603050405020304" pitchFamily="18" charset="0"/>
              </a:rPr>
              <a:t>	◘	http://www.netsmartz.org</a:t>
            </a:r>
          </a:p>
          <a:p>
            <a:pPr eaLnBrk="1" hangingPunct="1">
              <a:lnSpc>
                <a:spcPct val="80000"/>
              </a:lnSpc>
              <a:buFont typeface="Wingdings" panose="05000000000000000000" pitchFamily="2" charset="2"/>
              <a:buNone/>
            </a:pPr>
            <a:r>
              <a:rPr lang="en-US" altLang="en-US" dirty="0">
                <a:latin typeface="Times New Roman" panose="02020603050405020304" pitchFamily="18" charset="0"/>
              </a:rPr>
              <a:t>	◘	http://www.safekids.com</a:t>
            </a:r>
          </a:p>
          <a:p>
            <a:pPr eaLnBrk="1" hangingPunct="1">
              <a:lnSpc>
                <a:spcPct val="80000"/>
              </a:lnSpc>
              <a:buFont typeface="Wingdings" panose="05000000000000000000" pitchFamily="2" charset="2"/>
              <a:buNone/>
            </a:pPr>
            <a:r>
              <a:rPr lang="en-US" altLang="en-US" dirty="0">
                <a:latin typeface="Times New Roman" panose="02020603050405020304" pitchFamily="18" charset="0"/>
              </a:rPr>
              <a:t>	◘	http://ilearn.isafe.org</a:t>
            </a:r>
          </a:p>
          <a:p>
            <a:pPr eaLnBrk="1" hangingPunct="1">
              <a:lnSpc>
                <a:spcPct val="80000"/>
              </a:lnSpc>
              <a:buFont typeface="Wingdings" panose="05000000000000000000" pitchFamily="2" charset="2"/>
              <a:buNone/>
            </a:pPr>
            <a:endParaRPr lang="en-US" altLang="en-US" dirty="0">
              <a:latin typeface="Times New Roman" panose="02020603050405020304" pitchFamily="18" charset="0"/>
            </a:endParaRPr>
          </a:p>
          <a:p>
            <a:pPr eaLnBrk="1" hangingPunct="1">
              <a:lnSpc>
                <a:spcPct val="80000"/>
              </a:lnSpc>
            </a:pPr>
            <a:r>
              <a:rPr lang="en-US" altLang="en-US" dirty="0">
                <a:solidFill>
                  <a:srgbClr val="C00000"/>
                </a:solidFill>
                <a:latin typeface="Times New Roman" panose="02020603050405020304" pitchFamily="18" charset="0"/>
              </a:rPr>
              <a:t>Educate Your Children: </a:t>
            </a:r>
            <a:r>
              <a:rPr lang="en-US" altLang="en-US" dirty="0">
                <a:latin typeface="Times New Roman" panose="02020603050405020304" pitchFamily="18" charset="0"/>
              </a:rPr>
              <a:t>Teach your children safe, private and responsible technology use. Communicate the dangers and consequences  of posting inappropriate or too much personal  information. </a:t>
            </a:r>
          </a:p>
          <a:p>
            <a:pPr eaLnBrk="1" hangingPunct="1">
              <a:lnSpc>
                <a:spcPct val="80000"/>
              </a:lnSpc>
              <a:buFont typeface="Wingdings" panose="05000000000000000000" pitchFamily="2" charset="2"/>
              <a:buNone/>
            </a:pPr>
            <a:endParaRPr lang="en-US" altLang="en-US" sz="2400" dirty="0">
              <a:latin typeface="Times New Roman" panose="02020603050405020304" pitchFamily="18" charset="0"/>
            </a:endParaRPr>
          </a:p>
        </p:txBody>
      </p:sp>
      <p:sp>
        <p:nvSpPr>
          <p:cNvPr id="6" name="TextBox 5">
            <a:extLst>
              <a:ext uri="{FF2B5EF4-FFF2-40B4-BE49-F238E27FC236}">
                <a16:creationId xmlns:a16="http://schemas.microsoft.com/office/drawing/2014/main" id="{57EC00CA-D434-421D-A778-C4501F881D7E}"/>
              </a:ext>
            </a:extLst>
          </p:cNvPr>
          <p:cNvSpPr txBox="1"/>
          <p:nvPr/>
        </p:nvSpPr>
        <p:spPr>
          <a:xfrm>
            <a:off x="6638827" y="6324601"/>
            <a:ext cx="6094428"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F5265-FB90-4938-9861-E9F25F4F87FA}"/>
              </a:ext>
            </a:extLst>
          </p:cNvPr>
          <p:cNvPicPr>
            <a:picLocks noChangeAspect="1"/>
          </p:cNvPicPr>
          <p:nvPr/>
        </p:nvPicPr>
        <p:blipFill rotWithShape="1">
          <a:blip r:embed="rId2"/>
          <a:srcRect t="10846" b="14155"/>
          <a:stretch/>
        </p:blipFill>
        <p:spPr>
          <a:xfrm>
            <a:off x="20" y="10"/>
            <a:ext cx="12191980" cy="6857990"/>
          </a:xfrm>
          <a:prstGeom prst="rect">
            <a:avLst/>
          </a:prstGeom>
          <a:noFill/>
        </p:spPr>
      </p:pic>
      <p:pic>
        <p:nvPicPr>
          <p:cNvPr id="7" name="Picture 6">
            <a:extLst>
              <a:ext uri="{FF2B5EF4-FFF2-40B4-BE49-F238E27FC236}">
                <a16:creationId xmlns:a16="http://schemas.microsoft.com/office/drawing/2014/main" id="{F1638CE4-68CF-4CD8-ADB3-E5E8EFD3C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2" y="829049"/>
            <a:ext cx="3884814" cy="478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40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a:extLst>
              <a:ext uri="{FF2B5EF4-FFF2-40B4-BE49-F238E27FC236}">
                <a16:creationId xmlns:a16="http://schemas.microsoft.com/office/drawing/2014/main" id="{EE42BDF7-EB31-46E8-A73D-6B4FA91B8CB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58</a:t>
            </a:r>
          </a:p>
        </p:txBody>
      </p:sp>
      <p:sp>
        <p:nvSpPr>
          <p:cNvPr id="118787" name="Rectangle 2">
            <a:extLst>
              <a:ext uri="{FF2B5EF4-FFF2-40B4-BE49-F238E27FC236}">
                <a16:creationId xmlns:a16="http://schemas.microsoft.com/office/drawing/2014/main" id="{85299EA7-17E4-4DBB-B8B1-3C3CCB0DC089}"/>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Internet Safety Parenting Tips</a:t>
            </a:r>
          </a:p>
        </p:txBody>
      </p:sp>
      <p:sp>
        <p:nvSpPr>
          <p:cNvPr id="112643" name="Rectangle 3">
            <a:extLst>
              <a:ext uri="{FF2B5EF4-FFF2-40B4-BE49-F238E27FC236}">
                <a16:creationId xmlns:a16="http://schemas.microsoft.com/office/drawing/2014/main" id="{F25531CC-B80D-4DCE-96DD-7478C46AE617}"/>
              </a:ext>
            </a:extLst>
          </p:cNvPr>
          <p:cNvSpPr>
            <a:spLocks noGrp="1" noChangeArrowheads="1"/>
          </p:cNvSpPr>
          <p:nvPr>
            <p:ph type="body" idx="4294967295"/>
          </p:nvPr>
        </p:nvSpPr>
        <p:spPr/>
        <p:txBody>
          <a:bodyPr/>
          <a:lstStyle/>
          <a:p>
            <a:pPr eaLnBrk="1" hangingPunct="1"/>
            <a:r>
              <a:rPr lang="en-US" altLang="en-US" sz="3600" u="sng" dirty="0">
                <a:latin typeface="Times New Roman" panose="02020603050405020304" pitchFamily="18" charset="0"/>
              </a:rPr>
              <a:t>Communicate</a:t>
            </a:r>
          </a:p>
          <a:p>
            <a:pPr eaLnBrk="1" hangingPunct="1"/>
            <a:r>
              <a:rPr lang="en-US" altLang="en-US" sz="3600" dirty="0">
                <a:latin typeface="Times New Roman" panose="02020603050405020304" pitchFamily="18" charset="0"/>
              </a:rPr>
              <a:t>Keep The Computer In The </a:t>
            </a:r>
            <a:r>
              <a:rPr lang="en-US" altLang="en-US" sz="3600" u="sng" dirty="0">
                <a:latin typeface="Times New Roman" panose="02020603050405020304" pitchFamily="18" charset="0"/>
              </a:rPr>
              <a:t>Living Room</a:t>
            </a:r>
          </a:p>
          <a:p>
            <a:pPr eaLnBrk="1" hangingPunct="1"/>
            <a:r>
              <a:rPr lang="en-US" altLang="en-US" sz="3600" dirty="0">
                <a:latin typeface="Times New Roman" panose="02020603050405020304" pitchFamily="18" charset="0"/>
              </a:rPr>
              <a:t>Set </a:t>
            </a:r>
            <a:r>
              <a:rPr lang="en-US" altLang="en-US" sz="3600" u="sng" dirty="0">
                <a:latin typeface="Times New Roman" panose="02020603050405020304" pitchFamily="18" charset="0"/>
              </a:rPr>
              <a:t>Limits</a:t>
            </a:r>
          </a:p>
          <a:p>
            <a:pPr eaLnBrk="1" hangingPunct="1"/>
            <a:r>
              <a:rPr lang="en-US" altLang="en-US" sz="3600" dirty="0">
                <a:latin typeface="Times New Roman" panose="02020603050405020304" pitchFamily="18" charset="0"/>
              </a:rPr>
              <a:t>Be </a:t>
            </a:r>
            <a:r>
              <a:rPr lang="en-US" altLang="en-US" sz="3600" u="sng" dirty="0">
                <a:latin typeface="Times New Roman" panose="02020603050405020304" pitchFamily="18" charset="0"/>
              </a:rPr>
              <a:t>Consistent</a:t>
            </a:r>
          </a:p>
          <a:p>
            <a:pPr eaLnBrk="1" hangingPunct="1"/>
            <a:r>
              <a:rPr lang="en-US" altLang="en-US" sz="3600" dirty="0">
                <a:latin typeface="Times New Roman" panose="02020603050405020304" pitchFamily="18" charset="0"/>
              </a:rPr>
              <a:t>Trust Your </a:t>
            </a:r>
            <a:r>
              <a:rPr lang="en-US" altLang="en-US" sz="3600" u="sng" dirty="0">
                <a:latin typeface="Times New Roman" panose="02020603050405020304" pitchFamily="18" charset="0"/>
              </a:rPr>
              <a:t>Judgment</a:t>
            </a:r>
          </a:p>
        </p:txBody>
      </p:sp>
      <p:sp>
        <p:nvSpPr>
          <p:cNvPr id="10" name="TextBox 9">
            <a:extLst>
              <a:ext uri="{FF2B5EF4-FFF2-40B4-BE49-F238E27FC236}">
                <a16:creationId xmlns:a16="http://schemas.microsoft.com/office/drawing/2014/main" id="{DEA8727C-E179-4744-B377-ACE14725B204}"/>
              </a:ext>
            </a:extLst>
          </p:cNvPr>
          <p:cNvSpPr txBox="1"/>
          <p:nvPr/>
        </p:nvSpPr>
        <p:spPr>
          <a:xfrm>
            <a:off x="6629400" y="6324600"/>
            <a:ext cx="6094428"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fade">
                                      <p:cBhvr>
                                        <p:cTn id="7" dur="1000"/>
                                        <p:tgtEl>
                                          <p:spTgt spid="112643">
                                            <p:txEl>
                                              <p:pRg st="0" end="0"/>
                                            </p:txEl>
                                          </p:spTgt>
                                        </p:tgtEl>
                                      </p:cBhvr>
                                    </p:animEffect>
                                    <p:anim calcmode="lin" valueType="num">
                                      <p:cBhvr>
                                        <p:cTn id="8" dur="1000" fill="hold"/>
                                        <p:tgtEl>
                                          <p:spTgt spid="1126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64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43">
                                            <p:txEl>
                                              <p:pRg st="1" end="1"/>
                                            </p:txEl>
                                          </p:spTgt>
                                        </p:tgtEl>
                                        <p:attrNameLst>
                                          <p:attrName>style.visibility</p:attrName>
                                        </p:attrNameLst>
                                      </p:cBhvr>
                                      <p:to>
                                        <p:strVal val="visible"/>
                                      </p:to>
                                    </p:set>
                                    <p:animEffect transition="in" filter="fade">
                                      <p:cBhvr>
                                        <p:cTn id="12" dur="1000"/>
                                        <p:tgtEl>
                                          <p:spTgt spid="112643">
                                            <p:txEl>
                                              <p:pRg st="1" end="1"/>
                                            </p:txEl>
                                          </p:spTgt>
                                        </p:tgtEl>
                                      </p:cBhvr>
                                    </p:animEffect>
                                    <p:anim calcmode="lin" valueType="num">
                                      <p:cBhvr>
                                        <p:cTn id="13" dur="1000" fill="hold"/>
                                        <p:tgtEl>
                                          <p:spTgt spid="11264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264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Effect transition="in" filter="fade">
                                      <p:cBhvr>
                                        <p:cTn id="17" dur="1000"/>
                                        <p:tgtEl>
                                          <p:spTgt spid="112643">
                                            <p:txEl>
                                              <p:pRg st="2" end="2"/>
                                            </p:txEl>
                                          </p:spTgt>
                                        </p:tgtEl>
                                      </p:cBhvr>
                                    </p:animEffect>
                                    <p:anim calcmode="lin" valueType="num">
                                      <p:cBhvr>
                                        <p:cTn id="18" dur="1000" fill="hold"/>
                                        <p:tgtEl>
                                          <p:spTgt spid="11264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264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2643">
                                            <p:txEl>
                                              <p:pRg st="3" end="3"/>
                                            </p:txEl>
                                          </p:spTgt>
                                        </p:tgtEl>
                                        <p:attrNameLst>
                                          <p:attrName>style.visibility</p:attrName>
                                        </p:attrNameLst>
                                      </p:cBhvr>
                                      <p:to>
                                        <p:strVal val="visible"/>
                                      </p:to>
                                    </p:set>
                                    <p:animEffect transition="in" filter="fade">
                                      <p:cBhvr>
                                        <p:cTn id="22" dur="1000"/>
                                        <p:tgtEl>
                                          <p:spTgt spid="112643">
                                            <p:txEl>
                                              <p:pRg st="3" end="3"/>
                                            </p:txEl>
                                          </p:spTgt>
                                        </p:tgtEl>
                                      </p:cBhvr>
                                    </p:animEffect>
                                    <p:anim calcmode="lin" valueType="num">
                                      <p:cBhvr>
                                        <p:cTn id="23" dur="1000" fill="hold"/>
                                        <p:tgtEl>
                                          <p:spTgt spid="11264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264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2643">
                                            <p:txEl>
                                              <p:pRg st="4" end="4"/>
                                            </p:txEl>
                                          </p:spTgt>
                                        </p:tgtEl>
                                        <p:attrNameLst>
                                          <p:attrName>style.visibility</p:attrName>
                                        </p:attrNameLst>
                                      </p:cBhvr>
                                      <p:to>
                                        <p:strVal val="visible"/>
                                      </p:to>
                                    </p:set>
                                    <p:animEffect transition="in" filter="fade">
                                      <p:cBhvr>
                                        <p:cTn id="27" dur="1000"/>
                                        <p:tgtEl>
                                          <p:spTgt spid="112643">
                                            <p:txEl>
                                              <p:pRg st="4" end="4"/>
                                            </p:txEl>
                                          </p:spTgt>
                                        </p:tgtEl>
                                      </p:cBhvr>
                                    </p:animEffect>
                                    <p:anim calcmode="lin" valueType="num">
                                      <p:cBhvr>
                                        <p:cTn id="28" dur="1000" fill="hold"/>
                                        <p:tgtEl>
                                          <p:spTgt spid="11264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264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a:extLst>
              <a:ext uri="{FF2B5EF4-FFF2-40B4-BE49-F238E27FC236}">
                <a16:creationId xmlns:a16="http://schemas.microsoft.com/office/drawing/2014/main" id="{1A652FA4-0F10-4DEE-9892-7C499498366E}"/>
              </a:ext>
            </a:extLst>
          </p:cNvPr>
          <p:cNvSpPr>
            <a:spLocks noGrp="1" noChangeArrowheads="1"/>
          </p:cNvSpPr>
          <p:nvPr>
            <p:ph type="title"/>
          </p:nvPr>
        </p:nvSpPr>
        <p:spPr>
          <a:xfrm>
            <a:off x="770021" y="377155"/>
            <a:ext cx="12432631" cy="1143000"/>
          </a:xfrm>
        </p:spPr>
        <p:txBody>
          <a:bodyPr wrap="square" anchor="ctr">
            <a:normAutofit/>
          </a:bodyPr>
          <a:lstStyle/>
          <a:p>
            <a:pPr eaLnBrk="1" hangingPunct="1">
              <a:lnSpc>
                <a:spcPct val="90000"/>
              </a:lnSpc>
            </a:pPr>
            <a:r>
              <a:rPr lang="en-US" altLang="en-US" sz="3600" b="1" kern="1200" dirty="0">
                <a:solidFill>
                  <a:srgbClr val="C00000"/>
                </a:solidFill>
              </a:rPr>
              <a:t>Top Ten Internet Acronyms Every Parent </a:t>
            </a:r>
            <a:br>
              <a:rPr lang="en-US" altLang="en-US" sz="3600" b="1" kern="1200" dirty="0">
                <a:solidFill>
                  <a:srgbClr val="C00000"/>
                </a:solidFill>
              </a:rPr>
            </a:br>
            <a:r>
              <a:rPr lang="en-US" altLang="en-US" sz="3600" b="1" kern="1200" dirty="0">
                <a:solidFill>
                  <a:srgbClr val="C00000"/>
                </a:solidFill>
              </a:rPr>
              <a:t>Should Know</a:t>
            </a:r>
          </a:p>
        </p:txBody>
      </p:sp>
      <p:pic>
        <p:nvPicPr>
          <p:cNvPr id="3" name="Picture 2" descr="A picture containing person, cellphone, phone&#10;&#10;Description automatically generated">
            <a:extLst>
              <a:ext uri="{FF2B5EF4-FFF2-40B4-BE49-F238E27FC236}">
                <a16:creationId xmlns:a16="http://schemas.microsoft.com/office/drawing/2014/main" id="{99700A6D-13A1-4ECE-9E7A-733E75A16D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66" r="8834" b="-1"/>
          <a:stretch/>
        </p:blipFill>
        <p:spPr>
          <a:xfrm>
            <a:off x="914400" y="1981200"/>
            <a:ext cx="5080000" cy="4114800"/>
          </a:xfrm>
          <a:prstGeom prst="rect">
            <a:avLst/>
          </a:prstGeom>
          <a:noFill/>
        </p:spPr>
      </p:pic>
      <p:sp>
        <p:nvSpPr>
          <p:cNvPr id="114691" name="Rectangle 3">
            <a:extLst>
              <a:ext uri="{FF2B5EF4-FFF2-40B4-BE49-F238E27FC236}">
                <a16:creationId xmlns:a16="http://schemas.microsoft.com/office/drawing/2014/main" id="{5EB1B51F-9E2A-4322-A471-1592DEF18C5E}"/>
              </a:ext>
            </a:extLst>
          </p:cNvPr>
          <p:cNvSpPr>
            <a:spLocks noGrp="1" noChangeArrowheads="1"/>
          </p:cNvSpPr>
          <p:nvPr>
            <p:ph sz="half" idx="2"/>
          </p:nvPr>
        </p:nvSpPr>
        <p:spPr>
          <a:xfrm>
            <a:off x="6197600" y="1981200"/>
            <a:ext cx="5080000" cy="4114800"/>
          </a:xfrm>
        </p:spPr>
        <p:txBody>
          <a:bodyPr wrap="square" anchor="t">
            <a:normAutofit/>
          </a:bodyPr>
          <a:lstStyle/>
          <a:p>
            <a:pPr eaLnBrk="1" hangingPunct="1">
              <a:lnSpc>
                <a:spcPct val="90000"/>
              </a:lnSpc>
              <a:buFont typeface="Wingdings" panose="05000000000000000000" pitchFamily="2" charset="2"/>
              <a:buNone/>
            </a:pPr>
            <a:r>
              <a:rPr lang="en-US" altLang="en-US" sz="2400" dirty="0"/>
              <a:t>10. KFY </a:t>
            </a:r>
            <a:r>
              <a:rPr lang="en-US" altLang="en-US" sz="2400" dirty="0">
                <a:solidFill>
                  <a:srgbClr val="C00000"/>
                </a:solidFill>
              </a:rPr>
              <a:t>– Kiss for You</a:t>
            </a:r>
          </a:p>
          <a:p>
            <a:pPr eaLnBrk="1" hangingPunct="1">
              <a:lnSpc>
                <a:spcPct val="90000"/>
              </a:lnSpc>
              <a:buFont typeface="Wingdings" panose="05000000000000000000" pitchFamily="2" charset="2"/>
              <a:buNone/>
            </a:pPr>
            <a:r>
              <a:rPr lang="en-US" altLang="en-US" sz="2400" dirty="0"/>
              <a:t>9. KPC </a:t>
            </a:r>
            <a:r>
              <a:rPr lang="en-US" altLang="en-US" sz="2400" dirty="0">
                <a:solidFill>
                  <a:srgbClr val="C00000"/>
                </a:solidFill>
              </a:rPr>
              <a:t>– Keeping parents clueless</a:t>
            </a:r>
          </a:p>
          <a:p>
            <a:pPr eaLnBrk="1" hangingPunct="1">
              <a:lnSpc>
                <a:spcPct val="90000"/>
              </a:lnSpc>
              <a:buFont typeface="Wingdings" panose="05000000000000000000" pitchFamily="2" charset="2"/>
              <a:buNone/>
            </a:pPr>
            <a:r>
              <a:rPr lang="en-US" altLang="en-US" sz="2400" dirty="0"/>
              <a:t>8. ADR </a:t>
            </a:r>
            <a:r>
              <a:rPr lang="en-US" altLang="en-US" sz="2400" dirty="0">
                <a:solidFill>
                  <a:srgbClr val="C00000"/>
                </a:solidFill>
              </a:rPr>
              <a:t>– Address</a:t>
            </a:r>
          </a:p>
          <a:p>
            <a:pPr eaLnBrk="1" hangingPunct="1">
              <a:lnSpc>
                <a:spcPct val="90000"/>
              </a:lnSpc>
              <a:buNone/>
            </a:pPr>
            <a:r>
              <a:rPr lang="en-US" altLang="en-US" sz="2400" dirty="0"/>
              <a:t>7. LMIRL </a:t>
            </a:r>
            <a:r>
              <a:rPr lang="en-US" altLang="en-US" sz="2400" dirty="0">
                <a:solidFill>
                  <a:srgbClr val="C00000"/>
                </a:solidFill>
              </a:rPr>
              <a:t>– Let’s meet in real life</a:t>
            </a:r>
          </a:p>
          <a:p>
            <a:pPr eaLnBrk="1" hangingPunct="1">
              <a:lnSpc>
                <a:spcPct val="90000"/>
              </a:lnSpc>
              <a:buFont typeface="Wingdings" panose="05000000000000000000" pitchFamily="2" charset="2"/>
              <a:buNone/>
            </a:pPr>
            <a:r>
              <a:rPr lang="en-US" altLang="en-US" sz="2400" dirty="0"/>
              <a:t>6. A/S/L </a:t>
            </a:r>
            <a:r>
              <a:rPr lang="en-US" altLang="en-US" sz="2400" dirty="0">
                <a:solidFill>
                  <a:srgbClr val="C00000"/>
                </a:solidFill>
              </a:rPr>
              <a:t>– Age/Sex/Location</a:t>
            </a:r>
          </a:p>
          <a:p>
            <a:pPr eaLnBrk="1" hangingPunct="1">
              <a:lnSpc>
                <a:spcPct val="90000"/>
              </a:lnSpc>
              <a:buNone/>
            </a:pPr>
            <a:r>
              <a:rPr lang="en-US" altLang="en-US" sz="2400" dirty="0"/>
              <a:t>5. 420 </a:t>
            </a:r>
            <a:r>
              <a:rPr lang="en-US" altLang="en-US" sz="2400" dirty="0">
                <a:solidFill>
                  <a:srgbClr val="C00000"/>
                </a:solidFill>
              </a:rPr>
              <a:t>– Marijuana  </a:t>
            </a:r>
            <a:r>
              <a:rPr lang="en-US" altLang="en-US" sz="2400" dirty="0"/>
              <a:t>710 </a:t>
            </a:r>
            <a:r>
              <a:rPr lang="en-US" altLang="en-US" sz="2400" dirty="0">
                <a:solidFill>
                  <a:srgbClr val="C00000"/>
                </a:solidFill>
              </a:rPr>
              <a:t>–Vape </a:t>
            </a:r>
          </a:p>
          <a:p>
            <a:pPr eaLnBrk="1" hangingPunct="1">
              <a:lnSpc>
                <a:spcPct val="90000"/>
              </a:lnSpc>
              <a:buFont typeface="Wingdings" panose="05000000000000000000" pitchFamily="2" charset="2"/>
              <a:buNone/>
            </a:pPr>
            <a:r>
              <a:rPr lang="en-US" altLang="en-US" sz="2400" dirty="0"/>
              <a:t>4. PAW </a:t>
            </a:r>
            <a:r>
              <a:rPr lang="en-US" altLang="en-US" sz="2400" dirty="0">
                <a:solidFill>
                  <a:srgbClr val="C00000"/>
                </a:solidFill>
              </a:rPr>
              <a:t>– Parents are watching</a:t>
            </a:r>
          </a:p>
          <a:p>
            <a:pPr eaLnBrk="1" hangingPunct="1">
              <a:lnSpc>
                <a:spcPct val="90000"/>
              </a:lnSpc>
              <a:buFont typeface="Wingdings" panose="05000000000000000000" pitchFamily="2" charset="2"/>
              <a:buNone/>
            </a:pPr>
            <a:r>
              <a:rPr lang="en-US" altLang="en-US" sz="2400" dirty="0"/>
              <a:t>3. P911 </a:t>
            </a:r>
            <a:r>
              <a:rPr lang="en-US" altLang="en-US" sz="2400" dirty="0">
                <a:solidFill>
                  <a:srgbClr val="C00000"/>
                </a:solidFill>
              </a:rPr>
              <a:t>– Parent alert</a:t>
            </a:r>
          </a:p>
          <a:p>
            <a:pPr eaLnBrk="1" hangingPunct="1">
              <a:lnSpc>
                <a:spcPct val="90000"/>
              </a:lnSpc>
              <a:buFont typeface="Wingdings" panose="05000000000000000000" pitchFamily="2" charset="2"/>
              <a:buNone/>
            </a:pPr>
            <a:r>
              <a:rPr lang="en-US" altLang="en-US" sz="2400" dirty="0"/>
              <a:t>2. PIR </a:t>
            </a:r>
            <a:r>
              <a:rPr lang="en-US" altLang="en-US" sz="2400" dirty="0">
                <a:solidFill>
                  <a:srgbClr val="C00000"/>
                </a:solidFill>
              </a:rPr>
              <a:t>– Parents in room</a:t>
            </a:r>
          </a:p>
          <a:p>
            <a:pPr eaLnBrk="1" hangingPunct="1">
              <a:lnSpc>
                <a:spcPct val="90000"/>
              </a:lnSpc>
              <a:buFont typeface="Wingdings" panose="05000000000000000000" pitchFamily="2" charset="2"/>
              <a:buNone/>
            </a:pPr>
            <a:r>
              <a:rPr lang="en-US" altLang="en-US" sz="2400" dirty="0"/>
              <a:t>1. POS </a:t>
            </a:r>
            <a:r>
              <a:rPr lang="en-US" altLang="en-US" sz="2400" dirty="0">
                <a:solidFill>
                  <a:srgbClr val="C00000"/>
                </a:solidFill>
              </a:rPr>
              <a:t>– Parent over shoulder</a:t>
            </a:r>
          </a:p>
        </p:txBody>
      </p:sp>
      <p:sp>
        <p:nvSpPr>
          <p:cNvPr id="136" name="Footer Placeholder 4">
            <a:extLst>
              <a:ext uri="{FF2B5EF4-FFF2-40B4-BE49-F238E27FC236}">
                <a16:creationId xmlns:a16="http://schemas.microsoft.com/office/drawing/2014/main" id="{711C770A-E84E-42EB-86BB-703747BBE99D}"/>
              </a:ext>
            </a:extLst>
          </p:cNvPr>
          <p:cNvSpPr>
            <a:spLocks noGrp="1"/>
          </p:cNvSpPr>
          <p:nvPr>
            <p:ph type="ftr" sz="quarter" idx="11"/>
          </p:nvPr>
        </p:nvSpPr>
        <p:spPr>
          <a:xfrm>
            <a:off x="7269140" y="6324600"/>
            <a:ext cx="4673600" cy="396875"/>
          </a:xfrm>
        </p:spPr>
        <p:txBody>
          <a:body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20834" name="Slide Number Placeholder 3">
            <a:extLst>
              <a:ext uri="{FF2B5EF4-FFF2-40B4-BE49-F238E27FC236}">
                <a16:creationId xmlns:a16="http://schemas.microsoft.com/office/drawing/2014/main" id="{3A3CCBC7-BD76-4FA1-AF93-5ADBDC97A0F1}"/>
              </a:ext>
            </a:extLst>
          </p:cNvPr>
          <p:cNvSpPr>
            <a:spLocks noGrp="1"/>
          </p:cNvSpPr>
          <p:nvPr>
            <p:ph type="sldNum" sz="quarter" idx="12"/>
          </p:nvPr>
        </p:nvSpPr>
        <p:spPr>
          <a:xfrm>
            <a:off x="8737600" y="6324601"/>
            <a:ext cx="2844800" cy="3968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orm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spcAft>
                <a:spcPts val="600"/>
              </a:spcAft>
              <a:buSzTx/>
              <a:buFontTx/>
              <a:buNone/>
            </a:pPr>
            <a:r>
              <a:rPr lang="en-US" altLang="en-US" sz="1200" dirty="0"/>
              <a:t>59</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fade">
                                      <p:cBhvr>
                                        <p:cTn id="7" dur="1000"/>
                                        <p:tgtEl>
                                          <p:spTgt spid="114691">
                                            <p:txEl>
                                              <p:pRg st="0" end="0"/>
                                            </p:txEl>
                                          </p:spTgt>
                                        </p:tgtEl>
                                      </p:cBhvr>
                                    </p:animEffect>
                                    <p:anim calcmode="lin" valueType="num">
                                      <p:cBhvr>
                                        <p:cTn id="8" dur="10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46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4691">
                                            <p:txEl>
                                              <p:pRg st="1" end="1"/>
                                            </p:txEl>
                                          </p:spTgt>
                                        </p:tgtEl>
                                        <p:attrNameLst>
                                          <p:attrName>style.visibility</p:attrName>
                                        </p:attrNameLst>
                                      </p:cBhvr>
                                      <p:to>
                                        <p:strVal val="visible"/>
                                      </p:to>
                                    </p:set>
                                    <p:animEffect transition="in" filter="fade">
                                      <p:cBhvr>
                                        <p:cTn id="14" dur="1000"/>
                                        <p:tgtEl>
                                          <p:spTgt spid="114691">
                                            <p:txEl>
                                              <p:pRg st="1" end="1"/>
                                            </p:txEl>
                                          </p:spTgt>
                                        </p:tgtEl>
                                      </p:cBhvr>
                                    </p:animEffect>
                                    <p:anim calcmode="lin" valueType="num">
                                      <p:cBhvr>
                                        <p:cTn id="15" dur="10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46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4691">
                                            <p:txEl>
                                              <p:pRg st="2" end="2"/>
                                            </p:txEl>
                                          </p:spTgt>
                                        </p:tgtEl>
                                        <p:attrNameLst>
                                          <p:attrName>style.visibility</p:attrName>
                                        </p:attrNameLst>
                                      </p:cBhvr>
                                      <p:to>
                                        <p:strVal val="visible"/>
                                      </p:to>
                                    </p:set>
                                    <p:animEffect transition="in" filter="fade">
                                      <p:cBhvr>
                                        <p:cTn id="21" dur="1000"/>
                                        <p:tgtEl>
                                          <p:spTgt spid="114691">
                                            <p:txEl>
                                              <p:pRg st="2" end="2"/>
                                            </p:txEl>
                                          </p:spTgt>
                                        </p:tgtEl>
                                      </p:cBhvr>
                                    </p:animEffect>
                                    <p:anim calcmode="lin" valueType="num">
                                      <p:cBhvr>
                                        <p:cTn id="22" dur="10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46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4691">
                                            <p:txEl>
                                              <p:pRg st="3" end="3"/>
                                            </p:txEl>
                                          </p:spTgt>
                                        </p:tgtEl>
                                        <p:attrNameLst>
                                          <p:attrName>style.visibility</p:attrName>
                                        </p:attrNameLst>
                                      </p:cBhvr>
                                      <p:to>
                                        <p:strVal val="visible"/>
                                      </p:to>
                                    </p:set>
                                    <p:animEffect transition="in" filter="fade">
                                      <p:cBhvr>
                                        <p:cTn id="28" dur="1000"/>
                                        <p:tgtEl>
                                          <p:spTgt spid="114691">
                                            <p:txEl>
                                              <p:pRg st="3" end="3"/>
                                            </p:txEl>
                                          </p:spTgt>
                                        </p:tgtEl>
                                      </p:cBhvr>
                                    </p:animEffect>
                                    <p:anim calcmode="lin" valueType="num">
                                      <p:cBhvr>
                                        <p:cTn id="29" dur="1000" fill="hold"/>
                                        <p:tgtEl>
                                          <p:spTgt spid="11469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46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14691">
                                            <p:txEl>
                                              <p:pRg st="4" end="4"/>
                                            </p:txEl>
                                          </p:spTgt>
                                        </p:tgtEl>
                                        <p:attrNameLst>
                                          <p:attrName>style.visibility</p:attrName>
                                        </p:attrNameLst>
                                      </p:cBhvr>
                                      <p:to>
                                        <p:strVal val="visible"/>
                                      </p:to>
                                    </p:set>
                                    <p:animEffect transition="in" filter="fade">
                                      <p:cBhvr>
                                        <p:cTn id="35" dur="1000"/>
                                        <p:tgtEl>
                                          <p:spTgt spid="114691">
                                            <p:txEl>
                                              <p:pRg st="4" end="4"/>
                                            </p:txEl>
                                          </p:spTgt>
                                        </p:tgtEl>
                                      </p:cBhvr>
                                    </p:animEffect>
                                    <p:anim calcmode="lin" valueType="num">
                                      <p:cBhvr>
                                        <p:cTn id="36" dur="1000" fill="hold"/>
                                        <p:tgtEl>
                                          <p:spTgt spid="11469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46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14691">
                                            <p:txEl>
                                              <p:pRg st="5" end="5"/>
                                            </p:txEl>
                                          </p:spTgt>
                                        </p:tgtEl>
                                        <p:attrNameLst>
                                          <p:attrName>style.visibility</p:attrName>
                                        </p:attrNameLst>
                                      </p:cBhvr>
                                      <p:to>
                                        <p:strVal val="visible"/>
                                      </p:to>
                                    </p:set>
                                    <p:animEffect transition="in" filter="fade">
                                      <p:cBhvr>
                                        <p:cTn id="42" dur="1000"/>
                                        <p:tgtEl>
                                          <p:spTgt spid="114691">
                                            <p:txEl>
                                              <p:pRg st="5" end="5"/>
                                            </p:txEl>
                                          </p:spTgt>
                                        </p:tgtEl>
                                      </p:cBhvr>
                                    </p:animEffect>
                                    <p:anim calcmode="lin" valueType="num">
                                      <p:cBhvr>
                                        <p:cTn id="43" dur="1000" fill="hold"/>
                                        <p:tgtEl>
                                          <p:spTgt spid="11469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469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14691">
                                            <p:txEl>
                                              <p:pRg st="6" end="6"/>
                                            </p:txEl>
                                          </p:spTgt>
                                        </p:tgtEl>
                                        <p:attrNameLst>
                                          <p:attrName>style.visibility</p:attrName>
                                        </p:attrNameLst>
                                      </p:cBhvr>
                                      <p:to>
                                        <p:strVal val="visible"/>
                                      </p:to>
                                    </p:set>
                                    <p:animEffect transition="in" filter="fade">
                                      <p:cBhvr>
                                        <p:cTn id="49" dur="1000"/>
                                        <p:tgtEl>
                                          <p:spTgt spid="114691">
                                            <p:txEl>
                                              <p:pRg st="6" end="6"/>
                                            </p:txEl>
                                          </p:spTgt>
                                        </p:tgtEl>
                                      </p:cBhvr>
                                    </p:animEffect>
                                    <p:anim calcmode="lin" valueType="num">
                                      <p:cBhvr>
                                        <p:cTn id="50" dur="1000" fill="hold"/>
                                        <p:tgtEl>
                                          <p:spTgt spid="11469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1469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114691">
                                            <p:txEl>
                                              <p:pRg st="7" end="7"/>
                                            </p:txEl>
                                          </p:spTgt>
                                        </p:tgtEl>
                                        <p:attrNameLst>
                                          <p:attrName>style.visibility</p:attrName>
                                        </p:attrNameLst>
                                      </p:cBhvr>
                                      <p:to>
                                        <p:strVal val="visible"/>
                                      </p:to>
                                    </p:set>
                                    <p:animEffect transition="in" filter="fade">
                                      <p:cBhvr>
                                        <p:cTn id="56" dur="1000"/>
                                        <p:tgtEl>
                                          <p:spTgt spid="114691">
                                            <p:txEl>
                                              <p:pRg st="7" end="7"/>
                                            </p:txEl>
                                          </p:spTgt>
                                        </p:tgtEl>
                                      </p:cBhvr>
                                    </p:animEffect>
                                    <p:anim calcmode="lin" valueType="num">
                                      <p:cBhvr>
                                        <p:cTn id="57" dur="1000" fill="hold"/>
                                        <p:tgtEl>
                                          <p:spTgt spid="11469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1469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114691">
                                            <p:txEl>
                                              <p:pRg st="8" end="8"/>
                                            </p:txEl>
                                          </p:spTgt>
                                        </p:tgtEl>
                                        <p:attrNameLst>
                                          <p:attrName>style.visibility</p:attrName>
                                        </p:attrNameLst>
                                      </p:cBhvr>
                                      <p:to>
                                        <p:strVal val="visible"/>
                                      </p:to>
                                    </p:set>
                                    <p:animEffect transition="in" filter="fade">
                                      <p:cBhvr>
                                        <p:cTn id="63" dur="1000"/>
                                        <p:tgtEl>
                                          <p:spTgt spid="114691">
                                            <p:txEl>
                                              <p:pRg st="8" end="8"/>
                                            </p:txEl>
                                          </p:spTgt>
                                        </p:tgtEl>
                                      </p:cBhvr>
                                    </p:animEffect>
                                    <p:anim calcmode="lin" valueType="num">
                                      <p:cBhvr>
                                        <p:cTn id="64" dur="1000" fill="hold"/>
                                        <p:tgtEl>
                                          <p:spTgt spid="114691">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1469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114691">
                                            <p:txEl>
                                              <p:pRg st="9" end="9"/>
                                            </p:txEl>
                                          </p:spTgt>
                                        </p:tgtEl>
                                        <p:attrNameLst>
                                          <p:attrName>style.visibility</p:attrName>
                                        </p:attrNameLst>
                                      </p:cBhvr>
                                      <p:to>
                                        <p:strVal val="visible"/>
                                      </p:to>
                                    </p:set>
                                    <p:animEffect transition="in" filter="fade">
                                      <p:cBhvr>
                                        <p:cTn id="70" dur="1000"/>
                                        <p:tgtEl>
                                          <p:spTgt spid="114691">
                                            <p:txEl>
                                              <p:pRg st="9" end="9"/>
                                            </p:txEl>
                                          </p:spTgt>
                                        </p:tgtEl>
                                      </p:cBhvr>
                                    </p:animEffect>
                                    <p:anim calcmode="lin" valueType="num">
                                      <p:cBhvr>
                                        <p:cTn id="71" dur="1000" fill="hold"/>
                                        <p:tgtEl>
                                          <p:spTgt spid="114691">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1469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54825" y="257328"/>
            <a:ext cx="10615749" cy="1293028"/>
          </a:xfrm>
        </p:spPr>
        <p:txBody>
          <a:bodyPr>
            <a:noAutofit/>
          </a:bodyPr>
          <a:lstStyle/>
          <a:p>
            <a:r>
              <a:rPr lang="en-US" altLang="en-US" sz="4400" b="1" dirty="0">
                <a:solidFill>
                  <a:srgbClr val="FF0000"/>
                </a:solidFill>
              </a:rPr>
              <a:t>Possible Consequences of Sexting </a:t>
            </a:r>
          </a:p>
        </p:txBody>
      </p:sp>
      <p:sp>
        <p:nvSpPr>
          <p:cNvPr id="11267" name="Content Placeholder 2"/>
          <p:cNvSpPr>
            <a:spLocks noGrp="1"/>
          </p:cNvSpPr>
          <p:nvPr>
            <p:ph idx="1"/>
          </p:nvPr>
        </p:nvSpPr>
        <p:spPr>
          <a:xfrm>
            <a:off x="1712494" y="1949116"/>
            <a:ext cx="8666747" cy="4908884"/>
          </a:xfrm>
        </p:spPr>
        <p:txBody>
          <a:bodyPr>
            <a:normAutofit/>
          </a:bodyPr>
          <a:lstStyle/>
          <a:p>
            <a:pPr marL="457200" indent="-457200"/>
            <a:r>
              <a:rPr lang="en-US" sz="2800" b="1" dirty="0">
                <a:solidFill>
                  <a:srgbClr val="FFC000"/>
                </a:solidFill>
              </a:rPr>
              <a:t>IT’S A PUNISHABLE FELONY! </a:t>
            </a:r>
          </a:p>
          <a:p>
            <a:pPr marL="457200" indent="-457200"/>
            <a:r>
              <a:rPr lang="en-US" sz="2800" b="1" dirty="0"/>
              <a:t>Anyone under 18 – even yourself – could get you slapped with child pornography charges (sex offender for life)</a:t>
            </a:r>
          </a:p>
          <a:p>
            <a:pPr marL="457200" indent="-457200"/>
            <a:r>
              <a:rPr lang="en-US" sz="2800" b="1" dirty="0"/>
              <a:t>Info and pictures are exposed to being shared (ex. teachers/parents)</a:t>
            </a:r>
          </a:p>
          <a:p>
            <a:pPr marL="457200" indent="-457200"/>
            <a:r>
              <a:rPr lang="en-US" sz="2800" b="1" dirty="0"/>
              <a:t>Photos can leak online and go viral</a:t>
            </a:r>
          </a:p>
          <a:p>
            <a:pPr marL="457200" indent="-457200"/>
            <a:r>
              <a:rPr lang="en-US" sz="2800" b="1" dirty="0"/>
              <a:t>Improper use can cause bad reputation</a:t>
            </a:r>
          </a:p>
          <a:p>
            <a:pPr marL="0" indent="0">
              <a:buNone/>
            </a:pPr>
            <a:endParaRPr lang="en-US" sz="2800" b="1" dirty="0"/>
          </a:p>
          <a:p>
            <a:pPr marL="457200" indent="-457200"/>
            <a:endParaRPr lang="en-US" sz="2800" b="1" dirty="0"/>
          </a:p>
          <a:p>
            <a:pPr marL="457200" indent="-457200"/>
            <a:endParaRPr lang="en-US" altLang="en-US" sz="28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610BA04-14D6-483F-A8DC-73F8CA73DBDA}"/>
              </a:ext>
            </a:extLst>
          </p:cNvPr>
          <p:cNvSpPr>
            <a:spLocks noGrp="1" noChangeArrowheads="1"/>
          </p:cNvSpPr>
          <p:nvPr>
            <p:ph type="subTitle" idx="1"/>
          </p:nvPr>
        </p:nvSpPr>
        <p:spPr/>
        <p:txBody>
          <a:bodyPr/>
          <a:lstStyle/>
          <a:p>
            <a:pPr eaLnBrk="1" hangingPunct="1"/>
            <a:r>
              <a:rPr lang="en-US" altLang="en-US" b="1" dirty="0"/>
              <a:t>Media-Post Survey</a:t>
            </a:r>
          </a:p>
        </p:txBody>
      </p:sp>
      <p:sp>
        <p:nvSpPr>
          <p:cNvPr id="2" name="Title 1">
            <a:extLst>
              <a:ext uri="{FF2B5EF4-FFF2-40B4-BE49-F238E27FC236}">
                <a16:creationId xmlns:a16="http://schemas.microsoft.com/office/drawing/2014/main" id="{AF34D79C-1918-4328-A878-C3FBE6DBB361}"/>
              </a:ext>
            </a:extLst>
          </p:cNvPr>
          <p:cNvSpPr>
            <a:spLocks noGrp="1"/>
          </p:cNvSpPr>
          <p:nvPr>
            <p:ph type="ctrTitle"/>
          </p:nvPr>
        </p:nvSpPr>
        <p:spPr/>
        <p:txBody>
          <a:bodyPr/>
          <a:lstStyle/>
          <a:p>
            <a:r>
              <a:rPr lang="en-US" b="1" dirty="0"/>
              <a:t>End of Agenda 2</a:t>
            </a:r>
          </a:p>
        </p:txBody>
      </p:sp>
      <p:sp>
        <p:nvSpPr>
          <p:cNvPr id="5" name="TextBox 4">
            <a:extLst>
              <a:ext uri="{FF2B5EF4-FFF2-40B4-BE49-F238E27FC236}">
                <a16:creationId xmlns:a16="http://schemas.microsoft.com/office/drawing/2014/main" id="{F19DBE9B-0FC1-445D-BC07-6572CC2B733F}"/>
              </a:ext>
            </a:extLst>
          </p:cNvPr>
          <p:cNvSpPr txBox="1"/>
          <p:nvPr/>
        </p:nvSpPr>
        <p:spPr>
          <a:xfrm>
            <a:off x="1367518" y="5454134"/>
            <a:ext cx="6098720" cy="369332"/>
          </a:xfrm>
          <a:prstGeom prst="rect">
            <a:avLst/>
          </a:prstGeom>
          <a:noFill/>
        </p:spPr>
        <p:txBody>
          <a:bodyPr wrap="square">
            <a:spAutoFit/>
          </a:bodyPr>
          <a:lstStyle/>
          <a:p>
            <a:r>
              <a:rPr lang="en-US" dirty="0">
                <a:hlinkClick r:id="rId3"/>
              </a:rPr>
              <a:t>https://www.surveymonkey.com/r/Agenda2Media-Post</a:t>
            </a:r>
            <a:endParaRPr lang="en-US" dirty="0"/>
          </a:p>
        </p:txBody>
      </p:sp>
      <p:pic>
        <p:nvPicPr>
          <p:cNvPr id="6" name="Picture 5" descr="Qr code&#10;&#10;Description automatically generated">
            <a:extLst>
              <a:ext uri="{FF2B5EF4-FFF2-40B4-BE49-F238E27FC236}">
                <a16:creationId xmlns:a16="http://schemas.microsoft.com/office/drawing/2014/main" id="{216FB060-5C7C-4936-BFC4-715FDCFFF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929" y="4547898"/>
            <a:ext cx="1812471" cy="1812471"/>
          </a:xfrm>
          <a:prstGeom prst="rect">
            <a:avLst/>
          </a:prstGeom>
        </p:spPr>
      </p:pic>
    </p:spTree>
    <p:extLst>
      <p:ext uri="{BB962C8B-B14F-4D97-AF65-F5344CB8AC3E}">
        <p14:creationId xmlns:p14="http://schemas.microsoft.com/office/powerpoint/2010/main" val="227608810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500B3AE-791E-4579-AE63-F981A3ADA0F7}"/>
              </a:ext>
            </a:extLst>
          </p:cNvPr>
          <p:cNvSpPr>
            <a:spLocks noGrp="1" noChangeArrowheads="1"/>
          </p:cNvSpPr>
          <p:nvPr>
            <p:ph type="ctrTitle"/>
          </p:nvPr>
        </p:nvSpPr>
        <p:spPr>
          <a:xfrm>
            <a:off x="1524000" y="3276600"/>
            <a:ext cx="9144000" cy="926432"/>
          </a:xfrm>
          <a:solidFill>
            <a:srgbClr val="FF0000"/>
          </a:solidFill>
        </p:spPr>
        <p:txBody>
          <a:bodyPr/>
          <a:lstStyle/>
          <a:p>
            <a:pPr eaLnBrk="1" hangingPunct="1"/>
            <a:r>
              <a:rPr lang="en-US" altLang="en-US" b="1" dirty="0">
                <a:solidFill>
                  <a:srgbClr val="FFFFFF"/>
                </a:solidFill>
              </a:rPr>
              <a:t>PPG Training</a:t>
            </a:r>
          </a:p>
        </p:txBody>
      </p:sp>
      <p:sp>
        <p:nvSpPr>
          <p:cNvPr id="2" name="Subtitle 1">
            <a:extLst>
              <a:ext uri="{FF2B5EF4-FFF2-40B4-BE49-F238E27FC236}">
                <a16:creationId xmlns:a16="http://schemas.microsoft.com/office/drawing/2014/main" id="{3A6E237F-C1CB-4DBE-9C0C-AF001F40B10A}"/>
              </a:ext>
            </a:extLst>
          </p:cNvPr>
          <p:cNvSpPr>
            <a:spLocks noGrp="1"/>
          </p:cNvSpPr>
          <p:nvPr>
            <p:ph type="subTitle" idx="1"/>
          </p:nvPr>
        </p:nvSpPr>
        <p:spPr/>
        <p:txBody>
          <a:bodyPr/>
          <a:lstStyle/>
          <a:p>
            <a:r>
              <a:rPr lang="en-US" dirty="0"/>
              <a:t>Pre-Survey </a:t>
            </a:r>
          </a:p>
        </p:txBody>
      </p:sp>
      <p:sp>
        <p:nvSpPr>
          <p:cNvPr id="5" name="TextBox 4">
            <a:extLst>
              <a:ext uri="{FF2B5EF4-FFF2-40B4-BE49-F238E27FC236}">
                <a16:creationId xmlns:a16="http://schemas.microsoft.com/office/drawing/2014/main" id="{861ECD44-035B-4E58-9063-B7AEC3BE4F17}"/>
              </a:ext>
            </a:extLst>
          </p:cNvPr>
          <p:cNvSpPr txBox="1"/>
          <p:nvPr/>
        </p:nvSpPr>
        <p:spPr>
          <a:xfrm>
            <a:off x="1187904" y="5855368"/>
            <a:ext cx="6098720" cy="369332"/>
          </a:xfrm>
          <a:prstGeom prst="rect">
            <a:avLst/>
          </a:prstGeom>
          <a:noFill/>
        </p:spPr>
        <p:txBody>
          <a:bodyPr wrap="square">
            <a:spAutoFit/>
          </a:bodyPr>
          <a:lstStyle/>
          <a:p>
            <a:r>
              <a:rPr lang="en-US"/>
              <a:t>https://www.surveymonkey.com/r/PPGPRE1234</a:t>
            </a:r>
            <a:endParaRPr lang="en-US" dirty="0"/>
          </a:p>
        </p:txBody>
      </p:sp>
      <p:pic>
        <p:nvPicPr>
          <p:cNvPr id="6" name="Picture 5" descr="Qr code&#10;&#10;Description automatically generated">
            <a:extLst>
              <a:ext uri="{FF2B5EF4-FFF2-40B4-BE49-F238E27FC236}">
                <a16:creationId xmlns:a16="http://schemas.microsoft.com/office/drawing/2014/main" id="{7F108F0A-263E-4FD1-870A-1067A1ECC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696" y="4548868"/>
            <a:ext cx="1797504" cy="1797504"/>
          </a:xfrm>
          <a:prstGeom prst="rect">
            <a:avLst/>
          </a:prstGeom>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oter Placeholder 2">
            <a:extLst>
              <a:ext uri="{FF2B5EF4-FFF2-40B4-BE49-F238E27FC236}">
                <a16:creationId xmlns:a16="http://schemas.microsoft.com/office/drawing/2014/main" id="{4714C85F-0978-4935-BF7D-1A80972396F1}"/>
              </a:ext>
            </a:extLst>
          </p:cNvPr>
          <p:cNvSpPr>
            <a:spLocks noGrp="1"/>
          </p:cNvSpPr>
          <p:nvPr>
            <p:ph type="ftr" sz="quarter" idx="11"/>
          </p:nvPr>
        </p:nvSpPr>
        <p:spPr>
          <a:xfrm>
            <a:off x="7308391"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22883" name="Slide Number Placeholder 3">
            <a:extLst>
              <a:ext uri="{FF2B5EF4-FFF2-40B4-BE49-F238E27FC236}">
                <a16:creationId xmlns:a16="http://schemas.microsoft.com/office/drawing/2014/main" id="{0BA66686-2CA1-4D5C-94CE-29DBD3EAD7A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60</a:t>
            </a:r>
          </a:p>
        </p:txBody>
      </p:sp>
      <p:sp>
        <p:nvSpPr>
          <p:cNvPr id="122884" name="Rectangle 2">
            <a:extLst>
              <a:ext uri="{FF2B5EF4-FFF2-40B4-BE49-F238E27FC236}">
                <a16:creationId xmlns:a16="http://schemas.microsoft.com/office/drawing/2014/main" id="{00BD7667-5806-4D56-8161-AE1A89AAADA7}"/>
              </a:ext>
            </a:extLst>
          </p:cNvPr>
          <p:cNvSpPr>
            <a:spLocks noGrp="1" noChangeArrowheads="1"/>
          </p:cNvSpPr>
          <p:nvPr>
            <p:ph type="ctrTitle" idx="4294967295"/>
          </p:nvPr>
        </p:nvSpPr>
        <p:spPr>
          <a:xfrm>
            <a:off x="2209800" y="1676400"/>
            <a:ext cx="7772400" cy="1470025"/>
          </a:xfrm>
        </p:spPr>
        <p:txBody>
          <a:bodyPr/>
          <a:lstStyle/>
          <a:p>
            <a:pPr algn="ctr" eaLnBrk="1" hangingPunct="1"/>
            <a:r>
              <a:rPr lang="en-US" altLang="en-US" sz="3600" b="1" dirty="0">
                <a:solidFill>
                  <a:schemeClr val="tx1"/>
                </a:solidFill>
              </a:rPr>
              <a:t>Agenda Three</a:t>
            </a:r>
          </a:p>
        </p:txBody>
      </p:sp>
      <p:sp>
        <p:nvSpPr>
          <p:cNvPr id="122885" name="Rectangle 3">
            <a:extLst>
              <a:ext uri="{FF2B5EF4-FFF2-40B4-BE49-F238E27FC236}">
                <a16:creationId xmlns:a16="http://schemas.microsoft.com/office/drawing/2014/main" id="{B1C20C41-026B-46C5-AD51-205DB9A8A734}"/>
              </a:ext>
            </a:extLst>
          </p:cNvPr>
          <p:cNvSpPr>
            <a:spLocks noGrp="1" noChangeArrowheads="1"/>
          </p:cNvSpPr>
          <p:nvPr>
            <p:ph type="subTitle" idx="4294967295"/>
          </p:nvPr>
        </p:nvSpPr>
        <p:spPr>
          <a:xfrm>
            <a:off x="2895600" y="2982913"/>
            <a:ext cx="6400800" cy="1752600"/>
          </a:xfrm>
        </p:spPr>
        <p:txBody>
          <a:bodyPr/>
          <a:lstStyle/>
          <a:p>
            <a:pPr marL="0" indent="0" algn="ctr" eaLnBrk="1" hangingPunct="1">
              <a:buNone/>
            </a:pPr>
            <a:r>
              <a:rPr lang="en-US" altLang="en-US" sz="3600" b="1" dirty="0">
                <a:solidFill>
                  <a:srgbClr val="C00000"/>
                </a:solidFill>
              </a:rPr>
              <a:t>Social Norms</a:t>
            </a:r>
          </a:p>
        </p:txBody>
      </p:sp>
      <p:sp>
        <p:nvSpPr>
          <p:cNvPr id="7" name="TextBox 6">
            <a:extLst>
              <a:ext uri="{FF2B5EF4-FFF2-40B4-BE49-F238E27FC236}">
                <a16:creationId xmlns:a16="http://schemas.microsoft.com/office/drawing/2014/main" id="{8749BA1A-64DD-4BF7-94A1-A60F1787477D}"/>
              </a:ext>
            </a:extLst>
          </p:cNvPr>
          <p:cNvSpPr txBox="1"/>
          <p:nvPr/>
        </p:nvSpPr>
        <p:spPr>
          <a:xfrm>
            <a:off x="1209671" y="4637214"/>
            <a:ext cx="6400800" cy="369332"/>
          </a:xfrm>
          <a:prstGeom prst="rect">
            <a:avLst/>
          </a:prstGeom>
          <a:noFill/>
        </p:spPr>
        <p:txBody>
          <a:bodyPr wrap="square">
            <a:spAutoFit/>
          </a:bodyPr>
          <a:lstStyle/>
          <a:p>
            <a:r>
              <a:rPr lang="en-US" dirty="0">
                <a:hlinkClick r:id="rId3"/>
              </a:rPr>
              <a:t>https://www.surveymonkey.com/r/PPGAgenda3-Norms-pre</a:t>
            </a:r>
            <a:endParaRPr lang="en-US" dirty="0"/>
          </a:p>
        </p:txBody>
      </p:sp>
      <p:pic>
        <p:nvPicPr>
          <p:cNvPr id="4" name="Picture 3" descr="Qr code&#10;&#10;Description automatically generated">
            <a:extLst>
              <a:ext uri="{FF2B5EF4-FFF2-40B4-BE49-F238E27FC236}">
                <a16:creationId xmlns:a16="http://schemas.microsoft.com/office/drawing/2014/main" id="{9ECA3066-08AB-40E1-AD57-7D55AF1B4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929" y="3815670"/>
            <a:ext cx="2438400" cy="2438400"/>
          </a:xfrm>
          <a:prstGeom prst="rect">
            <a:avLst/>
          </a:prstGeom>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oter Placeholder 2">
            <a:extLst>
              <a:ext uri="{FF2B5EF4-FFF2-40B4-BE49-F238E27FC236}">
                <a16:creationId xmlns:a16="http://schemas.microsoft.com/office/drawing/2014/main" id="{44976DB2-A528-48B9-AEED-3C8E19FCB7F0}"/>
              </a:ext>
            </a:extLst>
          </p:cNvPr>
          <p:cNvSpPr>
            <a:spLocks noGrp="1"/>
          </p:cNvSpPr>
          <p:nvPr>
            <p:ph type="ftr" sz="quarter" idx="11"/>
          </p:nvPr>
        </p:nvSpPr>
        <p:spPr>
          <a:xfrm>
            <a:off x="7248164"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24931" name="Slide Number Placeholder 3">
            <a:extLst>
              <a:ext uri="{FF2B5EF4-FFF2-40B4-BE49-F238E27FC236}">
                <a16:creationId xmlns:a16="http://schemas.microsoft.com/office/drawing/2014/main" id="{BF6A17D2-9239-4E91-9676-74BFC8E1387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61</a:t>
            </a:r>
          </a:p>
        </p:txBody>
      </p:sp>
      <p:sp>
        <p:nvSpPr>
          <p:cNvPr id="124932" name="Rectangle 2">
            <a:extLst>
              <a:ext uri="{FF2B5EF4-FFF2-40B4-BE49-F238E27FC236}">
                <a16:creationId xmlns:a16="http://schemas.microsoft.com/office/drawing/2014/main" id="{8F411A3B-EFB1-41C8-91CF-66D6EB57443D}"/>
              </a:ext>
            </a:extLst>
          </p:cNvPr>
          <p:cNvSpPr>
            <a:spLocks noGrp="1" noChangeArrowheads="1"/>
          </p:cNvSpPr>
          <p:nvPr>
            <p:ph type="title" idx="4294967295"/>
          </p:nvPr>
        </p:nvSpPr>
        <p:spPr>
          <a:xfrm>
            <a:off x="914400" y="493295"/>
            <a:ext cx="7772400" cy="1143000"/>
          </a:xfrm>
        </p:spPr>
        <p:txBody>
          <a:bodyPr/>
          <a:lstStyle/>
          <a:p>
            <a:pPr eaLnBrk="1" hangingPunct="1"/>
            <a:r>
              <a:rPr lang="en-US" altLang="en-US" sz="4400" b="1" kern="1200" dirty="0">
                <a:solidFill>
                  <a:srgbClr val="C00000"/>
                </a:solidFill>
                <a:latin typeface="Arial Nova Cond" panose="020B0506020202020204" pitchFamily="34" charset="0"/>
              </a:rPr>
              <a:t>What are social norms?</a:t>
            </a:r>
          </a:p>
        </p:txBody>
      </p:sp>
      <p:sp>
        <p:nvSpPr>
          <p:cNvPr id="124933" name="Rectangle 3">
            <a:extLst>
              <a:ext uri="{FF2B5EF4-FFF2-40B4-BE49-F238E27FC236}">
                <a16:creationId xmlns:a16="http://schemas.microsoft.com/office/drawing/2014/main" id="{74B36525-7C49-475A-881D-B263B33336CF}"/>
              </a:ext>
            </a:extLst>
          </p:cNvPr>
          <p:cNvSpPr>
            <a:spLocks noGrp="1" noChangeArrowheads="1"/>
          </p:cNvSpPr>
          <p:nvPr>
            <p:ph type="body" idx="4294967295"/>
          </p:nvPr>
        </p:nvSpPr>
        <p:spPr/>
        <p:txBody>
          <a:bodyPr/>
          <a:lstStyle/>
          <a:p>
            <a:pPr eaLnBrk="1" hangingPunct="1"/>
            <a:r>
              <a:rPr lang="en-US" altLang="en-US" sz="3600" dirty="0">
                <a:latin typeface="Times New Roman" panose="02020603050405020304" pitchFamily="18" charset="0"/>
              </a:rPr>
              <a:t>Rules that a group uses for appropriate and inappropriate values, beliefs, attitudes and behaviors.</a:t>
            </a:r>
          </a:p>
          <a:p>
            <a:pPr eaLnBrk="1" hangingPunct="1"/>
            <a:endParaRPr lang="en-US" altLang="en-US" sz="3600" dirty="0">
              <a:latin typeface="Times New Roman" panose="02020603050405020304" pitchFamily="18" charset="0"/>
            </a:endParaRPr>
          </a:p>
          <a:p>
            <a:pPr eaLnBrk="1" hangingPunct="1"/>
            <a:r>
              <a:rPr lang="en-US" altLang="en-US" sz="3600" dirty="0">
                <a:latin typeface="Times New Roman" panose="02020603050405020304" pitchFamily="18" charset="0"/>
              </a:rPr>
              <a:t>Social Norms are things that control our actions and thoughts, which we are not even aware of.</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a:extLst>
              <a:ext uri="{FF2B5EF4-FFF2-40B4-BE49-F238E27FC236}">
                <a16:creationId xmlns:a16="http://schemas.microsoft.com/office/drawing/2014/main" id="{28F3A61E-EF56-4524-B697-370A73B3226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62</a:t>
            </a:r>
          </a:p>
        </p:txBody>
      </p:sp>
      <p:sp>
        <p:nvSpPr>
          <p:cNvPr id="126979" name="Rectangle 2">
            <a:extLst>
              <a:ext uri="{FF2B5EF4-FFF2-40B4-BE49-F238E27FC236}">
                <a16:creationId xmlns:a16="http://schemas.microsoft.com/office/drawing/2014/main" id="{D941C762-C30F-4BC2-AA3D-8F2C3C16EFC7}"/>
              </a:ext>
            </a:extLst>
          </p:cNvPr>
          <p:cNvSpPr>
            <a:spLocks noGrp="1" noChangeArrowheads="1"/>
          </p:cNvSpPr>
          <p:nvPr>
            <p:ph type="title" idx="4294967295"/>
          </p:nvPr>
        </p:nvSpPr>
        <p:spPr>
          <a:xfrm>
            <a:off x="914400" y="445452"/>
            <a:ext cx="10363200" cy="1143000"/>
          </a:xfrm>
        </p:spPr>
        <p:txBody>
          <a:bodyPr/>
          <a:lstStyle/>
          <a:p>
            <a:pPr eaLnBrk="1" hangingPunct="1"/>
            <a:r>
              <a:rPr lang="en-US" altLang="en-US" sz="4400" b="1" kern="1200" dirty="0">
                <a:solidFill>
                  <a:srgbClr val="C00000"/>
                </a:solidFill>
                <a:latin typeface="Arial Nova Cond" panose="020B0506020202020204" pitchFamily="34" charset="0"/>
              </a:rPr>
              <a:t>Is This Normal To You?</a:t>
            </a:r>
          </a:p>
        </p:txBody>
      </p:sp>
      <p:pic>
        <p:nvPicPr>
          <p:cNvPr id="126980" name="Picture 3" descr="Cartoon_ParentsPage">
            <a:extLst>
              <a:ext uri="{FF2B5EF4-FFF2-40B4-BE49-F238E27FC236}">
                <a16:creationId xmlns:a16="http://schemas.microsoft.com/office/drawing/2014/main" id="{BE6932EA-0755-405D-94C0-8253AAF0E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652" y="1752600"/>
            <a:ext cx="8133348" cy="465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73AA0BDD-3996-48CF-951F-2E610E4993C5}"/>
              </a:ext>
            </a:extLst>
          </p:cNvPr>
          <p:cNvSpPr>
            <a:spLocks noGrp="1"/>
          </p:cNvSpPr>
          <p:nvPr>
            <p:ph type="ftr" sz="quarter" idx="11"/>
          </p:nvPr>
        </p:nvSpPr>
        <p:spPr>
          <a:xfrm>
            <a:off x="7361287"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oter Placeholder 2">
            <a:extLst>
              <a:ext uri="{FF2B5EF4-FFF2-40B4-BE49-F238E27FC236}">
                <a16:creationId xmlns:a16="http://schemas.microsoft.com/office/drawing/2014/main" id="{DC606977-7EA0-4BDF-B923-336B082C50EC}"/>
              </a:ext>
            </a:extLst>
          </p:cNvPr>
          <p:cNvSpPr>
            <a:spLocks noGrp="1"/>
          </p:cNvSpPr>
          <p:nvPr>
            <p:ph type="ftr" sz="quarter" idx="11"/>
          </p:nvPr>
        </p:nvSpPr>
        <p:spPr>
          <a:xfrm>
            <a:off x="7361287"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29027" name="Slide Number Placeholder 3">
            <a:extLst>
              <a:ext uri="{FF2B5EF4-FFF2-40B4-BE49-F238E27FC236}">
                <a16:creationId xmlns:a16="http://schemas.microsoft.com/office/drawing/2014/main" id="{5876EF97-E680-4857-BBB0-FEDBE6506D4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63</a:t>
            </a:r>
          </a:p>
        </p:txBody>
      </p:sp>
      <p:sp>
        <p:nvSpPr>
          <p:cNvPr id="129028" name="Rectangle 2">
            <a:extLst>
              <a:ext uri="{FF2B5EF4-FFF2-40B4-BE49-F238E27FC236}">
                <a16:creationId xmlns:a16="http://schemas.microsoft.com/office/drawing/2014/main" id="{A3557B2C-12DC-43D8-B655-F77D05E56E0E}"/>
              </a:ext>
            </a:extLst>
          </p:cNvPr>
          <p:cNvSpPr>
            <a:spLocks noGrp="1" noChangeArrowheads="1"/>
          </p:cNvSpPr>
          <p:nvPr>
            <p:ph type="title" idx="4294967295"/>
          </p:nvPr>
        </p:nvSpPr>
        <p:spPr/>
        <p:txBody>
          <a:bodyPr/>
          <a:lstStyle/>
          <a:p>
            <a:pPr eaLnBrk="1" hangingPunct="1"/>
            <a:r>
              <a:rPr lang="en-US" altLang="en-US" sz="3200"/>
              <a:t>Think About Your Social Norms</a:t>
            </a:r>
          </a:p>
        </p:txBody>
      </p:sp>
      <p:sp>
        <p:nvSpPr>
          <p:cNvPr id="121859" name="Rectangle 3">
            <a:extLst>
              <a:ext uri="{FF2B5EF4-FFF2-40B4-BE49-F238E27FC236}">
                <a16:creationId xmlns:a16="http://schemas.microsoft.com/office/drawing/2014/main" id="{3BB46282-9791-4D84-BD6C-37825D87F363}"/>
              </a:ext>
            </a:extLst>
          </p:cNvPr>
          <p:cNvSpPr>
            <a:spLocks noGrp="1" noChangeArrowheads="1"/>
          </p:cNvSpPr>
          <p:nvPr>
            <p:ph type="body" idx="4294967295"/>
          </p:nvPr>
        </p:nvSpPr>
        <p:spPr/>
        <p:txBody>
          <a:bodyPr/>
          <a:lstStyle/>
          <a:p>
            <a:pPr eaLnBrk="1" hangingPunct="1"/>
            <a:r>
              <a:rPr lang="en-US" altLang="en-US">
                <a:latin typeface="Times New Roman" panose="02020603050405020304" pitchFamily="18" charset="0"/>
              </a:rPr>
              <a:t>What image comes to mind when you hear the word “celebrate?”</a:t>
            </a:r>
          </a:p>
          <a:p>
            <a:pPr eaLnBrk="1" hangingPunct="1">
              <a:buFont typeface="Wingdings" panose="05000000000000000000" pitchFamily="2" charset="2"/>
              <a:buNone/>
            </a:pPr>
            <a:endParaRPr lang="en-US" altLang="en-US">
              <a:latin typeface="Times New Roman" panose="02020603050405020304" pitchFamily="18" charset="0"/>
            </a:endParaRPr>
          </a:p>
          <a:p>
            <a:pPr eaLnBrk="1" hangingPunct="1">
              <a:buFont typeface="Wingdings" panose="05000000000000000000" pitchFamily="2" charset="2"/>
              <a:buNone/>
            </a:pPr>
            <a:endParaRPr lang="en-US" altLang="en-US">
              <a:latin typeface="Times New Roman" panose="02020603050405020304" pitchFamily="18" charset="0"/>
            </a:endParaRPr>
          </a:p>
          <a:p>
            <a:pPr eaLnBrk="1" hangingPunct="1">
              <a:buFont typeface="Wingdings" panose="05000000000000000000" pitchFamily="2" charset="2"/>
              <a:buNone/>
            </a:pPr>
            <a:r>
              <a:rPr lang="en-US" altLang="en-US">
                <a:latin typeface="Times New Roman" panose="02020603050405020304" pitchFamily="18" charset="0"/>
              </a:rPr>
              <a:t> </a:t>
            </a:r>
          </a:p>
        </p:txBody>
      </p:sp>
      <p:pic>
        <p:nvPicPr>
          <p:cNvPr id="121860" name="Picture 4" descr="celebrate">
            <a:extLst>
              <a:ext uri="{FF2B5EF4-FFF2-40B4-BE49-F238E27FC236}">
                <a16:creationId xmlns:a16="http://schemas.microsoft.com/office/drawing/2014/main" id="{20B6B58C-9A79-4A4D-8810-E6E1487DC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1242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descr="celebrate champagne">
            <a:extLst>
              <a:ext uri="{FF2B5EF4-FFF2-40B4-BE49-F238E27FC236}">
                <a16:creationId xmlns:a16="http://schemas.microsoft.com/office/drawing/2014/main" id="{A998E57F-9E8B-44D7-A9F0-4E23869E1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3048000"/>
            <a:ext cx="21002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21859">
                                            <p:txEl>
                                              <p:pRg st="3" end="3"/>
                                            </p:txEl>
                                          </p:spTgt>
                                        </p:tgtEl>
                                        <p:attrNameLst>
                                          <p:attrName>style.visibility</p:attrName>
                                        </p:attrNameLst>
                                      </p:cBhvr>
                                      <p:to>
                                        <p:strVal val="visible"/>
                                      </p:to>
                                    </p:set>
                                    <p:animEffect transition="in" filter="fade">
                                      <p:cBhvr>
                                        <p:cTn id="7" dur="1000"/>
                                        <p:tgtEl>
                                          <p:spTgt spid="121859">
                                            <p:txEl>
                                              <p:pRg st="3" end="3"/>
                                            </p:txEl>
                                          </p:spTgt>
                                        </p:tgtEl>
                                      </p:cBhvr>
                                    </p:animEffect>
                                    <p:anim calcmode="lin" valueType="num">
                                      <p:cBhvr>
                                        <p:cTn id="8" dur="10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218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1860"/>
                                        </p:tgtEl>
                                        <p:attrNameLst>
                                          <p:attrName>style.visibility</p:attrName>
                                        </p:attrNameLst>
                                      </p:cBhvr>
                                      <p:to>
                                        <p:strVal val="visible"/>
                                      </p:to>
                                    </p:set>
                                    <p:animEffect transition="in" filter="fade">
                                      <p:cBhvr>
                                        <p:cTn id="14" dur="1000"/>
                                        <p:tgtEl>
                                          <p:spTgt spid="121860"/>
                                        </p:tgtEl>
                                      </p:cBhvr>
                                    </p:animEffect>
                                    <p:anim calcmode="lin" valueType="num">
                                      <p:cBhvr>
                                        <p:cTn id="15" dur="1000" fill="hold"/>
                                        <p:tgtEl>
                                          <p:spTgt spid="121860"/>
                                        </p:tgtEl>
                                        <p:attrNameLst>
                                          <p:attrName>ppt_x</p:attrName>
                                        </p:attrNameLst>
                                      </p:cBhvr>
                                      <p:tavLst>
                                        <p:tav tm="0">
                                          <p:val>
                                            <p:strVal val="#ppt_x"/>
                                          </p:val>
                                        </p:tav>
                                        <p:tav tm="100000">
                                          <p:val>
                                            <p:strVal val="#ppt_x"/>
                                          </p:val>
                                        </p:tav>
                                      </p:tavLst>
                                    </p:anim>
                                    <p:anim calcmode="lin" valueType="num">
                                      <p:cBhvr>
                                        <p:cTn id="16" dur="1000" fill="hold"/>
                                        <p:tgtEl>
                                          <p:spTgt spid="12186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21861"/>
                                        </p:tgtEl>
                                        <p:attrNameLst>
                                          <p:attrName>style.visibility</p:attrName>
                                        </p:attrNameLst>
                                      </p:cBhvr>
                                      <p:to>
                                        <p:strVal val="visible"/>
                                      </p:to>
                                    </p:set>
                                    <p:animEffect transition="in" filter="fade">
                                      <p:cBhvr>
                                        <p:cTn id="21" dur="1000"/>
                                        <p:tgtEl>
                                          <p:spTgt spid="121861"/>
                                        </p:tgtEl>
                                      </p:cBhvr>
                                    </p:animEffect>
                                    <p:anim calcmode="lin" valueType="num">
                                      <p:cBhvr>
                                        <p:cTn id="22" dur="1000" fill="hold"/>
                                        <p:tgtEl>
                                          <p:spTgt spid="121861"/>
                                        </p:tgtEl>
                                        <p:attrNameLst>
                                          <p:attrName>ppt_x</p:attrName>
                                        </p:attrNameLst>
                                      </p:cBhvr>
                                      <p:tavLst>
                                        <p:tav tm="0">
                                          <p:val>
                                            <p:strVal val="#ppt_x"/>
                                          </p:val>
                                        </p:tav>
                                        <p:tav tm="100000">
                                          <p:val>
                                            <p:strVal val="#ppt_x"/>
                                          </p:val>
                                        </p:tav>
                                      </p:tavLst>
                                    </p:anim>
                                    <p:anim calcmode="lin" valueType="num">
                                      <p:cBhvr>
                                        <p:cTn id="23" dur="1000" fill="hold"/>
                                        <p:tgtEl>
                                          <p:spTgt spid="1218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oter Placeholder 4">
            <a:extLst>
              <a:ext uri="{FF2B5EF4-FFF2-40B4-BE49-F238E27FC236}">
                <a16:creationId xmlns:a16="http://schemas.microsoft.com/office/drawing/2014/main" id="{A299295E-F494-412D-BE06-FB690B17C9E7}"/>
              </a:ext>
            </a:extLst>
          </p:cNvPr>
          <p:cNvSpPr>
            <a:spLocks noGrp="1"/>
          </p:cNvSpPr>
          <p:nvPr>
            <p:ph type="ftr" sz="quarter" idx="11"/>
          </p:nvPr>
        </p:nvSpPr>
        <p:spPr>
          <a:xfrm>
            <a:off x="7257592"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31075" name="Slide Number Placeholder 5">
            <a:extLst>
              <a:ext uri="{FF2B5EF4-FFF2-40B4-BE49-F238E27FC236}">
                <a16:creationId xmlns:a16="http://schemas.microsoft.com/office/drawing/2014/main" id="{53014AB3-1DFE-4F1F-A7D0-C274A0B8679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64</a:t>
            </a:r>
          </a:p>
        </p:txBody>
      </p:sp>
      <p:sp>
        <p:nvSpPr>
          <p:cNvPr id="131076" name="Rectangle 3">
            <a:extLst>
              <a:ext uri="{FF2B5EF4-FFF2-40B4-BE49-F238E27FC236}">
                <a16:creationId xmlns:a16="http://schemas.microsoft.com/office/drawing/2014/main" id="{09D7D71B-5CBE-4B40-91D5-5D704C77A46A}"/>
              </a:ext>
            </a:extLst>
          </p:cNvPr>
          <p:cNvSpPr>
            <a:spLocks noGrp="1" noChangeArrowheads="1"/>
          </p:cNvSpPr>
          <p:nvPr>
            <p:ph idx="1"/>
          </p:nvPr>
        </p:nvSpPr>
        <p:spPr/>
        <p:txBody>
          <a:bodyPr/>
          <a:lstStyle/>
          <a:p>
            <a:pPr marL="533400" indent="-533400" eaLnBrk="1" hangingPunct="1">
              <a:lnSpc>
                <a:spcPct val="90000"/>
              </a:lnSpc>
              <a:buFont typeface="Wingdings" panose="05000000000000000000" pitchFamily="2" charset="2"/>
              <a:buAutoNum type="arabicPeriod"/>
            </a:pPr>
            <a:r>
              <a:rPr lang="en-US" altLang="en-US" sz="2400"/>
              <a:t>Watch your thoughts; they become words.</a:t>
            </a:r>
          </a:p>
          <a:p>
            <a:pPr marL="533400" indent="-533400" eaLnBrk="1" hangingPunct="1">
              <a:lnSpc>
                <a:spcPct val="90000"/>
              </a:lnSpc>
              <a:buFont typeface="Wingdings" panose="05000000000000000000" pitchFamily="2" charset="2"/>
              <a:buAutoNum type="arabicPeriod"/>
            </a:pPr>
            <a:r>
              <a:rPr lang="en-US" altLang="en-US" sz="2400"/>
              <a:t>Watch your words; they become actions.</a:t>
            </a:r>
          </a:p>
          <a:p>
            <a:pPr marL="533400" indent="-533400" eaLnBrk="1" hangingPunct="1">
              <a:lnSpc>
                <a:spcPct val="90000"/>
              </a:lnSpc>
              <a:buFont typeface="Wingdings" panose="05000000000000000000" pitchFamily="2" charset="2"/>
              <a:buAutoNum type="arabicPeriod"/>
            </a:pPr>
            <a:r>
              <a:rPr lang="en-US" altLang="en-US" sz="2400"/>
              <a:t>Watch your actions; they become habits.</a:t>
            </a:r>
          </a:p>
          <a:p>
            <a:pPr marL="533400" indent="-533400" eaLnBrk="1" hangingPunct="1">
              <a:lnSpc>
                <a:spcPct val="90000"/>
              </a:lnSpc>
              <a:buFont typeface="Wingdings" panose="05000000000000000000" pitchFamily="2" charset="2"/>
              <a:buAutoNum type="arabicPeriod"/>
            </a:pPr>
            <a:r>
              <a:rPr lang="en-US" altLang="en-US" sz="2400"/>
              <a:t>Watch your habits; they become character.</a:t>
            </a:r>
          </a:p>
          <a:p>
            <a:pPr marL="533400" indent="-533400" eaLnBrk="1" hangingPunct="1">
              <a:lnSpc>
                <a:spcPct val="90000"/>
              </a:lnSpc>
              <a:buFont typeface="Wingdings" panose="05000000000000000000" pitchFamily="2" charset="2"/>
              <a:buAutoNum type="arabicPeriod"/>
            </a:pPr>
            <a:r>
              <a:rPr lang="en-US" altLang="en-US" sz="2400"/>
              <a:t>Watch your character; it becomes your destiny.</a:t>
            </a:r>
          </a:p>
          <a:p>
            <a:pPr marL="533400" indent="-533400" eaLnBrk="1" hangingPunct="1">
              <a:lnSpc>
                <a:spcPct val="90000"/>
              </a:lnSpc>
              <a:buFont typeface="Wingdings" panose="05000000000000000000" pitchFamily="2" charset="2"/>
              <a:buAutoNum type="arabicPeriod"/>
            </a:pPr>
            <a:r>
              <a:rPr lang="en-US" altLang="en-US" sz="2400"/>
              <a:t>Knowledge is POWER!</a:t>
            </a:r>
          </a:p>
          <a:p>
            <a:pPr marL="533400" indent="-533400" eaLnBrk="1" hangingPunct="1">
              <a:lnSpc>
                <a:spcPct val="90000"/>
              </a:lnSpc>
              <a:buFont typeface="Wingdings" panose="05000000000000000000" pitchFamily="2" charset="2"/>
              <a:buAutoNum type="arabicPeriod"/>
            </a:pPr>
            <a:r>
              <a:rPr lang="en-US" altLang="en-US" sz="2400"/>
              <a:t>Knowledge does NOT create change!</a:t>
            </a:r>
          </a:p>
          <a:p>
            <a:pPr marL="533400" indent="-533400" eaLnBrk="1" hangingPunct="1">
              <a:lnSpc>
                <a:spcPct val="90000"/>
              </a:lnSpc>
              <a:buFont typeface="Wingdings" panose="05000000000000000000" pitchFamily="2" charset="2"/>
              <a:buAutoNum type="arabicPeriod"/>
            </a:pPr>
            <a:r>
              <a:rPr lang="en-US" altLang="en-US" sz="2400"/>
              <a:t>PEOPLE create change!</a:t>
            </a:r>
          </a:p>
          <a:p>
            <a:pPr marL="533400" indent="-533400" eaLnBrk="1" hangingPunct="1">
              <a:lnSpc>
                <a:spcPct val="90000"/>
              </a:lnSpc>
              <a:buFont typeface="Wingdings" panose="05000000000000000000" pitchFamily="2" charset="2"/>
              <a:buAutoNum type="arabicPeriod"/>
            </a:pPr>
            <a:r>
              <a:rPr lang="en-US" altLang="en-US" sz="2400"/>
              <a:t>YOU ARE THE PILOT OF YOUR LIFE!</a:t>
            </a:r>
          </a:p>
        </p:txBody>
      </p:sp>
      <p:sp>
        <p:nvSpPr>
          <p:cNvPr id="131077" name="Rectangle 2">
            <a:extLst>
              <a:ext uri="{FF2B5EF4-FFF2-40B4-BE49-F238E27FC236}">
                <a16:creationId xmlns:a16="http://schemas.microsoft.com/office/drawing/2014/main" id="{B4CDC8D0-2CCE-4CD8-A2F5-032B732836C4}"/>
              </a:ext>
            </a:extLst>
          </p:cNvPr>
          <p:cNvSpPr>
            <a:spLocks noGrp="1" noChangeArrowheads="1"/>
          </p:cNvSpPr>
          <p:nvPr>
            <p:ph type="title"/>
          </p:nvPr>
        </p:nvSpPr>
        <p:spPr/>
        <p:txBody>
          <a:bodyPr/>
          <a:lstStyle/>
          <a:p>
            <a:pPr eaLnBrk="1" hangingPunct="1"/>
            <a:r>
              <a:rPr lang="en-US" altLang="en-US"/>
              <a:t>Social Norms</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oter Placeholder 4">
            <a:extLst>
              <a:ext uri="{FF2B5EF4-FFF2-40B4-BE49-F238E27FC236}">
                <a16:creationId xmlns:a16="http://schemas.microsoft.com/office/drawing/2014/main" id="{174583E0-F213-4EBE-BBA7-4E93BEBE09A1}"/>
              </a:ext>
            </a:extLst>
          </p:cNvPr>
          <p:cNvSpPr>
            <a:spLocks noGrp="1"/>
          </p:cNvSpPr>
          <p:nvPr>
            <p:ph type="ftr" sz="quarter" idx="11"/>
          </p:nvPr>
        </p:nvSpPr>
        <p:spPr>
          <a:xfrm>
            <a:off x="7257591"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33123" name="Slide Number Placeholder 5">
            <a:extLst>
              <a:ext uri="{FF2B5EF4-FFF2-40B4-BE49-F238E27FC236}">
                <a16:creationId xmlns:a16="http://schemas.microsoft.com/office/drawing/2014/main" id="{83E40CD8-7787-4C53-9BC9-E8DB7249621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65</a:t>
            </a:r>
          </a:p>
        </p:txBody>
      </p:sp>
      <p:sp>
        <p:nvSpPr>
          <p:cNvPr id="133124" name="Title 1">
            <a:extLst>
              <a:ext uri="{FF2B5EF4-FFF2-40B4-BE49-F238E27FC236}">
                <a16:creationId xmlns:a16="http://schemas.microsoft.com/office/drawing/2014/main" id="{4D1ACA3D-181B-4C73-94B8-E34B757CE02F}"/>
              </a:ext>
            </a:extLst>
          </p:cNvPr>
          <p:cNvSpPr>
            <a:spLocks noGrp="1" noChangeArrowheads="1"/>
          </p:cNvSpPr>
          <p:nvPr>
            <p:ph type="title"/>
          </p:nvPr>
        </p:nvSpPr>
        <p:spPr>
          <a:xfrm>
            <a:off x="2133600" y="2343150"/>
            <a:ext cx="7772400" cy="2609850"/>
          </a:xfrm>
        </p:spPr>
        <p:txBody>
          <a:bodyPr/>
          <a:lstStyle/>
          <a:p>
            <a:r>
              <a:rPr lang="en-US" altLang="en-US">
                <a:solidFill>
                  <a:srgbClr val="000000"/>
                </a:solidFill>
              </a:rPr>
              <a:t>What are some things you consider the NORM now that are different from when you were growing up?_________________</a:t>
            </a:r>
            <a:br>
              <a:rPr lang="en-US" altLang="en-US">
                <a:solidFill>
                  <a:srgbClr val="000000"/>
                </a:solidFill>
              </a:rPr>
            </a:br>
            <a:r>
              <a:rPr lang="en-US" altLang="en-US">
                <a:solidFill>
                  <a:srgbClr val="000000"/>
                </a:solidFill>
              </a:rPr>
              <a:t>____________________________________________________</a:t>
            </a:r>
          </a:p>
        </p:txBody>
      </p:sp>
      <p:sp>
        <p:nvSpPr>
          <p:cNvPr id="5" name="Rectangle 2">
            <a:extLst>
              <a:ext uri="{FF2B5EF4-FFF2-40B4-BE49-F238E27FC236}">
                <a16:creationId xmlns:a16="http://schemas.microsoft.com/office/drawing/2014/main" id="{7EBB2673-4E4B-424B-89A6-245B78818468}"/>
              </a:ext>
            </a:extLst>
          </p:cNvPr>
          <p:cNvSpPr txBox="1">
            <a:spLocks noChangeArrowheads="1"/>
          </p:cNvSpPr>
          <p:nvPr/>
        </p:nvSpPr>
        <p:spPr bwMode="auto">
          <a:xfrm>
            <a:off x="1018674" y="514350"/>
            <a:ext cx="105637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charset="0"/>
              </a:defRPr>
            </a:lvl2pPr>
            <a:lvl3pPr algn="l" rtl="0" eaLnBrk="0" fontAlgn="base" hangingPunct="0">
              <a:spcBef>
                <a:spcPct val="0"/>
              </a:spcBef>
              <a:spcAft>
                <a:spcPct val="0"/>
              </a:spcAft>
              <a:defRPr sz="4000">
                <a:solidFill>
                  <a:schemeClr val="bg1"/>
                </a:solidFill>
                <a:latin typeface="Arial" charset="0"/>
              </a:defRPr>
            </a:lvl3pPr>
            <a:lvl4pPr algn="l" rtl="0" eaLnBrk="0" fontAlgn="base" hangingPunct="0">
              <a:spcBef>
                <a:spcPct val="0"/>
              </a:spcBef>
              <a:spcAft>
                <a:spcPct val="0"/>
              </a:spcAft>
              <a:defRPr sz="4000">
                <a:solidFill>
                  <a:schemeClr val="bg1"/>
                </a:solidFill>
                <a:latin typeface="Arial" charset="0"/>
              </a:defRPr>
            </a:lvl4pPr>
            <a:lvl5pPr algn="l" rtl="0" eaLnBrk="0" fontAlgn="base" hangingPunct="0">
              <a:spcBef>
                <a:spcPct val="0"/>
              </a:spcBef>
              <a:spcAft>
                <a:spcPct val="0"/>
              </a:spcAft>
              <a:defRPr sz="4000">
                <a:solidFill>
                  <a:schemeClr val="bg1"/>
                </a:solidFill>
                <a:latin typeface="Arial" charset="0"/>
              </a:defRPr>
            </a:lvl5pPr>
            <a:lvl6pPr marL="457200" algn="l" rtl="0" fontAlgn="base">
              <a:spcBef>
                <a:spcPct val="0"/>
              </a:spcBef>
              <a:spcAft>
                <a:spcPct val="0"/>
              </a:spcAft>
              <a:defRPr sz="4000">
                <a:solidFill>
                  <a:schemeClr val="bg1"/>
                </a:solidFill>
                <a:latin typeface="Arial" charset="0"/>
              </a:defRPr>
            </a:lvl6pPr>
            <a:lvl7pPr marL="914400" algn="l" rtl="0" fontAlgn="base">
              <a:spcBef>
                <a:spcPct val="0"/>
              </a:spcBef>
              <a:spcAft>
                <a:spcPct val="0"/>
              </a:spcAft>
              <a:defRPr sz="4000">
                <a:solidFill>
                  <a:schemeClr val="bg1"/>
                </a:solidFill>
                <a:latin typeface="Arial" charset="0"/>
              </a:defRPr>
            </a:lvl7pPr>
            <a:lvl8pPr marL="1371600" algn="l" rtl="0" fontAlgn="base">
              <a:spcBef>
                <a:spcPct val="0"/>
              </a:spcBef>
              <a:spcAft>
                <a:spcPct val="0"/>
              </a:spcAft>
              <a:defRPr sz="4000">
                <a:solidFill>
                  <a:schemeClr val="bg1"/>
                </a:solidFill>
                <a:latin typeface="Arial" charset="0"/>
              </a:defRPr>
            </a:lvl8pPr>
            <a:lvl9pPr marL="1828800" algn="l" rtl="0" fontAlgn="base">
              <a:spcBef>
                <a:spcPct val="0"/>
              </a:spcBef>
              <a:spcAft>
                <a:spcPct val="0"/>
              </a:spcAft>
              <a:defRPr sz="4000">
                <a:solidFill>
                  <a:schemeClr val="bg1"/>
                </a:solidFill>
                <a:latin typeface="Arial" charset="0"/>
              </a:defRPr>
            </a:lvl9pPr>
          </a:lstStyle>
          <a:p>
            <a:pPr eaLnBrk="1" hangingPunct="1"/>
            <a:r>
              <a:rPr lang="en-US" altLang="en-US" sz="4400" b="1" kern="1200">
                <a:solidFill>
                  <a:srgbClr val="C00000"/>
                </a:solidFill>
                <a:latin typeface="Arial Nova Cond" panose="020B0506020202020204" pitchFamily="34" charset="0"/>
              </a:rPr>
              <a:t>Social Norms Influence Underage Drinking</a:t>
            </a:r>
            <a:endParaRPr lang="en-US" altLang="en-US" sz="4400" b="1" kern="1200" dirty="0">
              <a:solidFill>
                <a:srgbClr val="C00000"/>
              </a:solidFill>
              <a:latin typeface="Arial Nova Cond" panose="020B0506020202020204" pitchFamily="34" charset="0"/>
            </a:endParaRP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oter Placeholder 2">
            <a:extLst>
              <a:ext uri="{FF2B5EF4-FFF2-40B4-BE49-F238E27FC236}">
                <a16:creationId xmlns:a16="http://schemas.microsoft.com/office/drawing/2014/main" id="{4F098CCF-BA1A-42FA-95CF-8B26DB8DCEE0}"/>
              </a:ext>
            </a:extLst>
          </p:cNvPr>
          <p:cNvSpPr>
            <a:spLocks noGrp="1"/>
          </p:cNvSpPr>
          <p:nvPr>
            <p:ph type="ftr" sz="quarter" idx="11"/>
          </p:nvPr>
        </p:nvSpPr>
        <p:spPr>
          <a:xfrm>
            <a:off x="7380140" y="6304176"/>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35171" name="Slide Number Placeholder 3">
            <a:extLst>
              <a:ext uri="{FF2B5EF4-FFF2-40B4-BE49-F238E27FC236}">
                <a16:creationId xmlns:a16="http://schemas.microsoft.com/office/drawing/2014/main" id="{DDAAA9CD-A8E2-42F3-815A-17AFF46C9F0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66</a:t>
            </a:r>
          </a:p>
        </p:txBody>
      </p:sp>
      <p:sp>
        <p:nvSpPr>
          <p:cNvPr id="135172" name="Rectangle 2">
            <a:extLst>
              <a:ext uri="{FF2B5EF4-FFF2-40B4-BE49-F238E27FC236}">
                <a16:creationId xmlns:a16="http://schemas.microsoft.com/office/drawing/2014/main" id="{711CC3A2-A100-440D-89B7-46D0AD898214}"/>
              </a:ext>
            </a:extLst>
          </p:cNvPr>
          <p:cNvSpPr>
            <a:spLocks noGrp="1" noChangeArrowheads="1"/>
          </p:cNvSpPr>
          <p:nvPr>
            <p:ph type="title" idx="4294967295"/>
          </p:nvPr>
        </p:nvSpPr>
        <p:spPr/>
        <p:txBody>
          <a:bodyPr/>
          <a:lstStyle/>
          <a:p>
            <a:pPr eaLnBrk="1" hangingPunct="1"/>
            <a:r>
              <a:rPr lang="en-US" altLang="en-US" sz="3200"/>
              <a:t>Think About Your Social Norms</a:t>
            </a:r>
          </a:p>
        </p:txBody>
      </p:sp>
      <p:sp>
        <p:nvSpPr>
          <p:cNvPr id="130051" name="Rectangle 3">
            <a:extLst>
              <a:ext uri="{FF2B5EF4-FFF2-40B4-BE49-F238E27FC236}">
                <a16:creationId xmlns:a16="http://schemas.microsoft.com/office/drawing/2014/main" id="{8A6C1DBB-BBC9-4956-9C21-6056AC4BC9AB}"/>
              </a:ext>
            </a:extLst>
          </p:cNvPr>
          <p:cNvSpPr>
            <a:spLocks noGrp="1" noChangeArrowheads="1"/>
          </p:cNvSpPr>
          <p:nvPr>
            <p:ph type="body" idx="4294967295"/>
          </p:nvPr>
        </p:nvSpPr>
        <p:spPr/>
        <p:txBody>
          <a:bodyPr/>
          <a:lstStyle/>
          <a:p>
            <a:pPr eaLnBrk="1" hangingPunct="1"/>
            <a:r>
              <a:rPr lang="en-US" altLang="en-US" sz="3200" dirty="0">
                <a:latin typeface="Times New Roman" panose="02020603050405020304" pitchFamily="18" charset="0"/>
              </a:rPr>
              <a:t>Did you drink before you were 21 or use drugs in your youth?</a:t>
            </a:r>
          </a:p>
          <a:p>
            <a:pPr eaLnBrk="1" hangingPunct="1"/>
            <a:endParaRPr lang="en-US" altLang="en-US" sz="3200" dirty="0">
              <a:latin typeface="Times New Roman" panose="02020603050405020304" pitchFamily="18" charset="0"/>
            </a:endParaRPr>
          </a:p>
          <a:p>
            <a:pPr eaLnBrk="1" hangingPunct="1"/>
            <a:endParaRPr lang="en-US" altLang="en-US" sz="3200" dirty="0">
              <a:latin typeface="Times New Roman" panose="02020603050405020304" pitchFamily="18" charset="0"/>
            </a:endParaRPr>
          </a:p>
          <a:p>
            <a:pPr marL="0" indent="0" eaLnBrk="1" hangingPunct="1">
              <a:buNone/>
            </a:pPr>
            <a:endParaRPr lang="en-US" altLang="en-US" sz="3200" dirty="0">
              <a:latin typeface="Times New Roman" panose="02020603050405020304" pitchFamily="18" charset="0"/>
            </a:endParaRPr>
          </a:p>
          <a:p>
            <a:pPr eaLnBrk="1" hangingPunct="1"/>
            <a:r>
              <a:rPr lang="en-US" altLang="en-US" sz="3200" dirty="0">
                <a:latin typeface="Times New Roman" panose="02020603050405020304" pitchFamily="18" charset="0"/>
              </a:rPr>
              <a:t>What do you consider to be normal behavior for a teenager?</a:t>
            </a:r>
            <a:endParaRPr lang="en-US" altLang="en-US" sz="3200" dirty="0"/>
          </a:p>
        </p:txBody>
      </p:sp>
      <p:pic>
        <p:nvPicPr>
          <p:cNvPr id="130052" name="Picture 4" descr="teenager-parents-copyright1">
            <a:extLst>
              <a:ext uri="{FF2B5EF4-FFF2-40B4-BE49-F238E27FC236}">
                <a16:creationId xmlns:a16="http://schemas.microsoft.com/office/drawing/2014/main" id="{F3034543-FDC8-425C-AACF-15343580D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758" y="2748019"/>
            <a:ext cx="2531671" cy="217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fade">
                                      <p:cBhvr>
                                        <p:cTn id="7" dur="1000"/>
                                        <p:tgtEl>
                                          <p:spTgt spid="130051">
                                            <p:txEl>
                                              <p:pRg st="0" end="0"/>
                                            </p:txEl>
                                          </p:spTgt>
                                        </p:tgtEl>
                                      </p:cBhvr>
                                    </p:animEffect>
                                    <p:anim calcmode="lin" valueType="num">
                                      <p:cBhvr>
                                        <p:cTn id="8" dur="1000" fill="hold"/>
                                        <p:tgtEl>
                                          <p:spTgt spid="1300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005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fade">
                                      <p:cBhvr>
                                        <p:cTn id="12" dur="1000"/>
                                        <p:tgtEl>
                                          <p:spTgt spid="130052"/>
                                        </p:tgtEl>
                                      </p:cBhvr>
                                    </p:animEffect>
                                    <p:anim calcmode="lin" valueType="num">
                                      <p:cBhvr>
                                        <p:cTn id="13" dur="1000" fill="hold"/>
                                        <p:tgtEl>
                                          <p:spTgt spid="130052"/>
                                        </p:tgtEl>
                                        <p:attrNameLst>
                                          <p:attrName>ppt_x</p:attrName>
                                        </p:attrNameLst>
                                      </p:cBhvr>
                                      <p:tavLst>
                                        <p:tav tm="0">
                                          <p:val>
                                            <p:strVal val="#ppt_x"/>
                                          </p:val>
                                        </p:tav>
                                        <p:tav tm="100000">
                                          <p:val>
                                            <p:strVal val="#ppt_x"/>
                                          </p:val>
                                        </p:tav>
                                      </p:tavLst>
                                    </p:anim>
                                    <p:anim calcmode="lin" valueType="num">
                                      <p:cBhvr>
                                        <p:cTn id="14" dur="1000" fill="hold"/>
                                        <p:tgtEl>
                                          <p:spTgt spid="13005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30051">
                                            <p:txEl>
                                              <p:pRg st="4" end="4"/>
                                            </p:txEl>
                                          </p:spTgt>
                                        </p:tgtEl>
                                        <p:attrNameLst>
                                          <p:attrName>style.visibility</p:attrName>
                                        </p:attrNameLst>
                                      </p:cBhvr>
                                      <p:to>
                                        <p:strVal val="visible"/>
                                      </p:to>
                                    </p:set>
                                    <p:animEffect transition="in" filter="fade">
                                      <p:cBhvr>
                                        <p:cTn id="19" dur="1000"/>
                                        <p:tgtEl>
                                          <p:spTgt spid="130051">
                                            <p:txEl>
                                              <p:pRg st="4" end="4"/>
                                            </p:txEl>
                                          </p:spTgt>
                                        </p:tgtEl>
                                      </p:cBhvr>
                                    </p:animEffect>
                                    <p:anim calcmode="lin" valueType="num">
                                      <p:cBhvr>
                                        <p:cTn id="20" dur="1000" fill="hold"/>
                                        <p:tgtEl>
                                          <p:spTgt spid="13005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300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oter Placeholder 2">
            <a:extLst>
              <a:ext uri="{FF2B5EF4-FFF2-40B4-BE49-F238E27FC236}">
                <a16:creationId xmlns:a16="http://schemas.microsoft.com/office/drawing/2014/main" id="{79B68B80-1979-4DC1-9265-CBA737A979B3}"/>
              </a:ext>
            </a:extLst>
          </p:cNvPr>
          <p:cNvSpPr>
            <a:spLocks noGrp="1"/>
          </p:cNvSpPr>
          <p:nvPr>
            <p:ph type="ftr" sz="quarter" idx="11"/>
          </p:nvPr>
        </p:nvSpPr>
        <p:spPr>
          <a:xfrm>
            <a:off x="7314153"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37219" name="Slide Number Placeholder 3">
            <a:extLst>
              <a:ext uri="{FF2B5EF4-FFF2-40B4-BE49-F238E27FC236}">
                <a16:creationId xmlns:a16="http://schemas.microsoft.com/office/drawing/2014/main" id="{F0D7F865-B39D-4410-AB72-B714B9BAB04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67</a:t>
            </a:r>
          </a:p>
        </p:txBody>
      </p:sp>
      <p:sp>
        <p:nvSpPr>
          <p:cNvPr id="137220" name="Rectangle 2">
            <a:extLst>
              <a:ext uri="{FF2B5EF4-FFF2-40B4-BE49-F238E27FC236}">
                <a16:creationId xmlns:a16="http://schemas.microsoft.com/office/drawing/2014/main" id="{075ED232-DE0A-400B-94B5-3779F27C33E3}"/>
              </a:ext>
            </a:extLst>
          </p:cNvPr>
          <p:cNvSpPr>
            <a:spLocks noGrp="1" noChangeArrowheads="1"/>
          </p:cNvSpPr>
          <p:nvPr>
            <p:ph type="title" idx="4294967295"/>
          </p:nvPr>
        </p:nvSpPr>
        <p:spPr>
          <a:xfrm>
            <a:off x="786062" y="477252"/>
            <a:ext cx="10563726" cy="1143000"/>
          </a:xfrm>
        </p:spPr>
        <p:txBody>
          <a:bodyPr/>
          <a:lstStyle/>
          <a:p>
            <a:pPr eaLnBrk="1" hangingPunct="1"/>
            <a:r>
              <a:rPr lang="en-US" altLang="en-US" sz="4400" b="1" kern="1200" dirty="0">
                <a:solidFill>
                  <a:srgbClr val="C00000"/>
                </a:solidFill>
                <a:latin typeface="Arial Nova Cond" panose="020B0506020202020204" pitchFamily="34" charset="0"/>
              </a:rPr>
              <a:t>Social Norms Influence Underage Drinking</a:t>
            </a:r>
          </a:p>
        </p:txBody>
      </p:sp>
      <p:sp>
        <p:nvSpPr>
          <p:cNvPr id="132099" name="Rectangle 3">
            <a:extLst>
              <a:ext uri="{FF2B5EF4-FFF2-40B4-BE49-F238E27FC236}">
                <a16:creationId xmlns:a16="http://schemas.microsoft.com/office/drawing/2014/main" id="{36E542DE-0173-45EF-8587-BC10EB8A220E}"/>
              </a:ext>
            </a:extLst>
          </p:cNvPr>
          <p:cNvSpPr>
            <a:spLocks noGrp="1" noChangeArrowheads="1"/>
          </p:cNvSpPr>
          <p:nvPr>
            <p:ph type="body" idx="4294967295"/>
          </p:nvPr>
        </p:nvSpPr>
        <p:spPr>
          <a:xfrm>
            <a:off x="1066799" y="2017295"/>
            <a:ext cx="10002253" cy="4114800"/>
          </a:xfrm>
        </p:spPr>
        <p:txBody>
          <a:bodyPr/>
          <a:lstStyle/>
          <a:p>
            <a:pPr eaLnBrk="1" hangingPunct="1"/>
            <a:r>
              <a:rPr lang="en-US" altLang="en-US" sz="3200" dirty="0">
                <a:latin typeface="Times New Roman" panose="02020603050405020304" pitchFamily="18" charset="0"/>
              </a:rPr>
              <a:t>The average 6th grader believes that 1/2 of his or her peers drink alcohol-well above the social norm</a:t>
            </a:r>
          </a:p>
          <a:p>
            <a:pPr eaLnBrk="1" hangingPunct="1"/>
            <a:endParaRPr lang="en-US" altLang="en-US" sz="3200" dirty="0">
              <a:latin typeface="Times New Roman" panose="02020603050405020304" pitchFamily="18" charset="0"/>
            </a:endParaRPr>
          </a:p>
          <a:p>
            <a:pPr eaLnBrk="1" hangingPunct="1"/>
            <a:r>
              <a:rPr lang="en-US" altLang="en-US" sz="3200" dirty="0">
                <a:latin typeface="Times New Roman" panose="02020603050405020304" pitchFamily="18" charset="0"/>
              </a:rPr>
              <a:t>6th, 7th, and 8th graders are 9 times more likely to smoke and 5 times more likely to drink if they had 2 or more friends who smoke and drank (NIH study)</a:t>
            </a:r>
          </a:p>
          <a:p>
            <a:pPr eaLnBrk="1" hangingPunct="1"/>
            <a:endParaRPr lang="en-US" altLang="en-US" dirty="0">
              <a:latin typeface="Times New Roman" panose="02020603050405020304" pitchFamily="18" charset="0"/>
            </a:endParaRPr>
          </a:p>
          <a:p>
            <a:pPr eaLnBrk="1" hangingPunct="1"/>
            <a:endParaRPr lang="en-US" altLang="en-US" dirty="0">
              <a:latin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2099">
                                            <p:txEl>
                                              <p:pRg st="2" end="2"/>
                                            </p:txEl>
                                          </p:spTgt>
                                        </p:tgtEl>
                                        <p:attrNameLst>
                                          <p:attrName>style.visibility</p:attrName>
                                        </p:attrNameLst>
                                      </p:cBhvr>
                                      <p:to>
                                        <p:strVal val="visible"/>
                                      </p:to>
                                    </p:set>
                                    <p:animEffect transition="in" filter="fade">
                                      <p:cBhvr>
                                        <p:cTn id="7" dur="1000"/>
                                        <p:tgtEl>
                                          <p:spTgt spid="132099">
                                            <p:txEl>
                                              <p:pRg st="2" end="2"/>
                                            </p:txEl>
                                          </p:spTgt>
                                        </p:tgtEl>
                                      </p:cBhvr>
                                    </p:animEffect>
                                    <p:anim calcmode="lin" valueType="num">
                                      <p:cBhvr>
                                        <p:cTn id="8" dur="10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20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oter Placeholder 2">
            <a:extLst>
              <a:ext uri="{FF2B5EF4-FFF2-40B4-BE49-F238E27FC236}">
                <a16:creationId xmlns:a16="http://schemas.microsoft.com/office/drawing/2014/main" id="{80110075-85ED-4F5F-AF4A-31FE724D2BA0}"/>
              </a:ext>
            </a:extLst>
          </p:cNvPr>
          <p:cNvSpPr>
            <a:spLocks noGrp="1"/>
          </p:cNvSpPr>
          <p:nvPr>
            <p:ph type="ftr" sz="quarter" idx="11"/>
          </p:nvPr>
        </p:nvSpPr>
        <p:spPr>
          <a:xfrm>
            <a:off x="7337664" y="6323816"/>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39267" name="Slide Number Placeholder 3">
            <a:extLst>
              <a:ext uri="{FF2B5EF4-FFF2-40B4-BE49-F238E27FC236}">
                <a16:creationId xmlns:a16="http://schemas.microsoft.com/office/drawing/2014/main" id="{1FAC50D3-01BD-4556-B528-35E67D684D0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68</a:t>
            </a:r>
          </a:p>
        </p:txBody>
      </p:sp>
      <p:sp>
        <p:nvSpPr>
          <p:cNvPr id="139268" name="Rectangle 2">
            <a:extLst>
              <a:ext uri="{FF2B5EF4-FFF2-40B4-BE49-F238E27FC236}">
                <a16:creationId xmlns:a16="http://schemas.microsoft.com/office/drawing/2014/main" id="{E1ED9886-9251-44AD-A095-50AA4A2B0889}"/>
              </a:ext>
            </a:extLst>
          </p:cNvPr>
          <p:cNvSpPr>
            <a:spLocks noGrp="1" noChangeArrowheads="1"/>
          </p:cNvSpPr>
          <p:nvPr>
            <p:ph type="title" idx="4294967295"/>
          </p:nvPr>
        </p:nvSpPr>
        <p:spPr>
          <a:xfrm>
            <a:off x="914400" y="495299"/>
            <a:ext cx="10363200" cy="1143000"/>
          </a:xfrm>
        </p:spPr>
        <p:txBody>
          <a:bodyPr/>
          <a:lstStyle/>
          <a:p>
            <a:pPr eaLnBrk="1" hangingPunct="1"/>
            <a:r>
              <a:rPr lang="en-US" altLang="en-US" sz="4400" b="1" kern="1200" dirty="0">
                <a:solidFill>
                  <a:srgbClr val="C00000"/>
                </a:solidFill>
                <a:latin typeface="Arial Nova Cond" panose="020B0506020202020204" pitchFamily="34" charset="0"/>
              </a:rPr>
              <a:t>Let’s Do An Environmental Scan</a:t>
            </a:r>
          </a:p>
        </p:txBody>
      </p:sp>
      <p:sp>
        <p:nvSpPr>
          <p:cNvPr id="134147" name="Rectangle 3">
            <a:extLst>
              <a:ext uri="{FF2B5EF4-FFF2-40B4-BE49-F238E27FC236}">
                <a16:creationId xmlns:a16="http://schemas.microsoft.com/office/drawing/2014/main" id="{A5396E80-AA4A-487C-AF9B-2ACD73C2683F}"/>
              </a:ext>
            </a:extLst>
          </p:cNvPr>
          <p:cNvSpPr>
            <a:spLocks noGrp="1" noChangeArrowheads="1"/>
          </p:cNvSpPr>
          <p:nvPr>
            <p:ph type="body" idx="4294967295"/>
          </p:nvPr>
        </p:nvSpPr>
        <p:spPr>
          <a:xfrm>
            <a:off x="914400" y="1714501"/>
            <a:ext cx="10106526" cy="4648200"/>
          </a:xfrm>
        </p:spPr>
        <p:txBody>
          <a:bodyPr/>
          <a:lstStyle/>
          <a:p>
            <a:pPr eaLnBrk="1" hangingPunct="1"/>
            <a:r>
              <a:rPr lang="en-US" altLang="en-US" sz="4000" dirty="0">
                <a:latin typeface="Times New Roman" panose="02020603050405020304" pitchFamily="18" charset="0"/>
              </a:rPr>
              <a:t>What are some of the social norms in your child’s world?</a:t>
            </a:r>
          </a:p>
          <a:p>
            <a:pPr eaLnBrk="1" hangingPunct="1"/>
            <a:endParaRPr lang="en-US" altLang="en-US" sz="4000" dirty="0">
              <a:latin typeface="Times New Roman" panose="02020603050405020304" pitchFamily="18" charset="0"/>
            </a:endParaRPr>
          </a:p>
          <a:p>
            <a:pPr eaLnBrk="1" hangingPunct="1"/>
            <a:r>
              <a:rPr lang="en-US" altLang="en-US" sz="4000" dirty="0">
                <a:latin typeface="Times New Roman" panose="02020603050405020304" pitchFamily="18" charset="0"/>
              </a:rPr>
              <a:t>How are these social norms developed and promoted?</a:t>
            </a:r>
          </a:p>
          <a:p>
            <a:pPr marL="0" indent="0" eaLnBrk="1" hangingPunct="1">
              <a:buNone/>
            </a:pPr>
            <a:endParaRPr lang="en-US" altLang="en-US" dirty="0">
              <a:latin typeface="Times New Roman" panose="02020603050405020304" pitchFamily="18" charset="0"/>
            </a:endParaRPr>
          </a:p>
        </p:txBody>
      </p:sp>
      <p:pic>
        <p:nvPicPr>
          <p:cNvPr id="134148" name="Picture 4" descr="childs environment">
            <a:extLst>
              <a:ext uri="{FF2B5EF4-FFF2-40B4-BE49-F238E27FC236}">
                <a16:creationId xmlns:a16="http://schemas.microsoft.com/office/drawing/2014/main" id="{8872D342-D1ED-4B31-8207-0525333DB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4601980"/>
            <a:ext cx="2895600" cy="164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fade">
                                      <p:cBhvr>
                                        <p:cTn id="7" dur="1000"/>
                                        <p:tgtEl>
                                          <p:spTgt spid="134147">
                                            <p:txEl>
                                              <p:pRg st="0" end="0"/>
                                            </p:txEl>
                                          </p:spTgt>
                                        </p:tgtEl>
                                      </p:cBhvr>
                                    </p:animEffect>
                                    <p:anim calcmode="lin" valueType="num">
                                      <p:cBhvr>
                                        <p:cTn id="8" dur="1000" fill="hold"/>
                                        <p:tgtEl>
                                          <p:spTgt spid="134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414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4148"/>
                                        </p:tgtEl>
                                        <p:attrNameLst>
                                          <p:attrName>style.visibility</p:attrName>
                                        </p:attrNameLst>
                                      </p:cBhvr>
                                      <p:to>
                                        <p:strVal val="visible"/>
                                      </p:to>
                                    </p:set>
                                    <p:animEffect transition="in" filter="fade">
                                      <p:cBhvr>
                                        <p:cTn id="12" dur="1000"/>
                                        <p:tgtEl>
                                          <p:spTgt spid="134148"/>
                                        </p:tgtEl>
                                      </p:cBhvr>
                                    </p:animEffect>
                                    <p:anim calcmode="lin" valueType="num">
                                      <p:cBhvr>
                                        <p:cTn id="13" dur="1000" fill="hold"/>
                                        <p:tgtEl>
                                          <p:spTgt spid="134148"/>
                                        </p:tgtEl>
                                        <p:attrNameLst>
                                          <p:attrName>ppt_x</p:attrName>
                                        </p:attrNameLst>
                                      </p:cBhvr>
                                      <p:tavLst>
                                        <p:tav tm="0">
                                          <p:val>
                                            <p:strVal val="#ppt_x"/>
                                          </p:val>
                                        </p:tav>
                                        <p:tav tm="100000">
                                          <p:val>
                                            <p:strVal val="#ppt_x"/>
                                          </p:val>
                                        </p:tav>
                                      </p:tavLst>
                                    </p:anim>
                                    <p:anim calcmode="lin" valueType="num">
                                      <p:cBhvr>
                                        <p:cTn id="14" dur="1000" fill="hold"/>
                                        <p:tgtEl>
                                          <p:spTgt spid="13414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34147">
                                            <p:txEl>
                                              <p:pRg st="2" end="2"/>
                                            </p:txEl>
                                          </p:spTgt>
                                        </p:tgtEl>
                                        <p:attrNameLst>
                                          <p:attrName>style.visibility</p:attrName>
                                        </p:attrNameLst>
                                      </p:cBhvr>
                                      <p:to>
                                        <p:strVal val="visible"/>
                                      </p:to>
                                    </p:set>
                                    <p:animEffect transition="in" filter="fade">
                                      <p:cBhvr>
                                        <p:cTn id="19" dur="1000"/>
                                        <p:tgtEl>
                                          <p:spTgt spid="134147">
                                            <p:txEl>
                                              <p:pRg st="2" end="2"/>
                                            </p:txEl>
                                          </p:spTgt>
                                        </p:tgtEl>
                                      </p:cBhvr>
                                    </p:animEffect>
                                    <p:anim calcmode="lin" valueType="num">
                                      <p:cBhvr>
                                        <p:cTn id="20" dur="1000" fill="hold"/>
                                        <p:tgtEl>
                                          <p:spTgt spid="13414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414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6D13EC-0C5C-4885-B213-A56EB715A0F0}"/>
              </a:ext>
            </a:extLst>
          </p:cNvPr>
          <p:cNvSpPr>
            <a:spLocks noGrp="1"/>
          </p:cNvSpPr>
          <p:nvPr>
            <p:ph type="sldNum" sz="quarter" idx="12"/>
          </p:nvPr>
        </p:nvSpPr>
        <p:spPr/>
        <p:txBody>
          <a:bodyPr/>
          <a:lstStyle/>
          <a:p>
            <a:pPr>
              <a:defRPr/>
            </a:pPr>
            <a:fld id="{D38114A7-B397-454D-B568-94922A7806D7}" type="slidenum">
              <a:rPr lang="en-US" altLang="en-US" smtClean="0"/>
              <a:pPr>
                <a:defRPr/>
              </a:pPr>
              <a:t>69</a:t>
            </a:fld>
            <a:endParaRPr lang="en-US" altLang="en-US"/>
          </a:p>
        </p:txBody>
      </p:sp>
      <p:pic>
        <p:nvPicPr>
          <p:cNvPr id="4" name="Picture 3">
            <a:extLst>
              <a:ext uri="{FF2B5EF4-FFF2-40B4-BE49-F238E27FC236}">
                <a16:creationId xmlns:a16="http://schemas.microsoft.com/office/drawing/2014/main" id="{6EDB7E62-7E7B-44CF-B5AE-BBDC01F22ADC}"/>
              </a:ext>
            </a:extLst>
          </p:cNvPr>
          <p:cNvPicPr>
            <a:picLocks noChangeAspect="1"/>
          </p:cNvPicPr>
          <p:nvPr/>
        </p:nvPicPr>
        <p:blipFill>
          <a:blip r:embed="rId2"/>
          <a:stretch>
            <a:fillRect/>
          </a:stretch>
        </p:blipFill>
        <p:spPr>
          <a:xfrm>
            <a:off x="0" y="0"/>
            <a:ext cx="12191999" cy="6858000"/>
          </a:xfrm>
          <a:prstGeom prst="rect">
            <a:avLst/>
          </a:prstGeom>
        </p:spPr>
      </p:pic>
      <p:sp>
        <p:nvSpPr>
          <p:cNvPr id="5" name="Footer Placeholder 1">
            <a:extLst>
              <a:ext uri="{FF2B5EF4-FFF2-40B4-BE49-F238E27FC236}">
                <a16:creationId xmlns:a16="http://schemas.microsoft.com/office/drawing/2014/main" id="{2507B711-A83F-4D1E-8DC1-F4E60497E21E}"/>
              </a:ext>
            </a:extLst>
          </p:cNvPr>
          <p:cNvSpPr>
            <a:spLocks noGrp="1"/>
          </p:cNvSpPr>
          <p:nvPr>
            <p:ph type="ftr" sz="quarter" idx="11"/>
          </p:nvPr>
        </p:nvSpPr>
        <p:spPr>
          <a:xfrm>
            <a:off x="6785810" y="6324601"/>
            <a:ext cx="4673600" cy="396875"/>
          </a:xfrm>
        </p:spPr>
        <p:txBody>
          <a:bodyPr/>
          <a:lstStyle/>
          <a:p>
            <a:pPr>
              <a:defRPr/>
            </a:pPr>
            <a:r>
              <a:rPr lang="en-US" dirty="0"/>
              <a:t>Informed Families | Copyright 2021 | Proprietary</a:t>
            </a:r>
          </a:p>
        </p:txBody>
      </p:sp>
    </p:spTree>
    <p:extLst>
      <p:ext uri="{BB962C8B-B14F-4D97-AF65-F5344CB8AC3E}">
        <p14:creationId xmlns:p14="http://schemas.microsoft.com/office/powerpoint/2010/main" val="131186301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5">
            <a:extLst>
              <a:ext uri="{FF2B5EF4-FFF2-40B4-BE49-F238E27FC236}">
                <a16:creationId xmlns:a16="http://schemas.microsoft.com/office/drawing/2014/main" id="{7EAAA8AA-D9DC-4FBE-A4FA-5C844D76AAB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fld id="{559A2E65-B471-4596-B111-8984816D2888}" type="slidenum">
              <a:rPr lang="en-US" altLang="en-US" sz="1200">
                <a:latin typeface="Times New Roman" panose="02020603050405020304" pitchFamily="18" charset="0"/>
              </a:rPr>
              <a:pPr>
                <a:spcBef>
                  <a:spcPct val="0"/>
                </a:spcBef>
                <a:buSzTx/>
                <a:buFontTx/>
                <a:buNone/>
              </a:pPr>
              <a:t>7</a:t>
            </a:fld>
            <a:endParaRPr lang="en-US" altLang="en-US" sz="1200">
              <a:latin typeface="Times New Roman" panose="02020603050405020304" pitchFamily="18" charset="0"/>
            </a:endParaRPr>
          </a:p>
        </p:txBody>
      </p:sp>
      <p:sp>
        <p:nvSpPr>
          <p:cNvPr id="38916" name="Rectangle 3">
            <a:extLst>
              <a:ext uri="{FF2B5EF4-FFF2-40B4-BE49-F238E27FC236}">
                <a16:creationId xmlns:a16="http://schemas.microsoft.com/office/drawing/2014/main" id="{49023334-E1B6-433D-932F-CDAFF6AA8526}"/>
              </a:ext>
            </a:extLst>
          </p:cNvPr>
          <p:cNvSpPr txBox="1">
            <a:spLocks noChangeArrowheads="1"/>
          </p:cNvSpPr>
          <p:nvPr/>
        </p:nvSpPr>
        <p:spPr bwMode="auto">
          <a:xfrm>
            <a:off x="1069170" y="1964476"/>
            <a:ext cx="1020277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lnSpc>
                <a:spcPct val="80000"/>
              </a:lnSpc>
            </a:pPr>
            <a:r>
              <a:rPr lang="en-US" altLang="en-US" dirty="0"/>
              <a:t>A parent peer group is a group of parents whose children are friends, neighbors or classmates. </a:t>
            </a:r>
          </a:p>
          <a:p>
            <a:pPr marL="0" indent="0" eaLnBrk="1" hangingPunct="1">
              <a:lnSpc>
                <a:spcPct val="80000"/>
              </a:lnSpc>
              <a:buNone/>
            </a:pPr>
            <a:endParaRPr lang="en-US" altLang="en-US" dirty="0"/>
          </a:p>
          <a:p>
            <a:pPr eaLnBrk="1" hangingPunct="1">
              <a:lnSpc>
                <a:spcPct val="80000"/>
              </a:lnSpc>
            </a:pPr>
            <a:r>
              <a:rPr lang="en-US" altLang="en-US" dirty="0"/>
              <a:t>The PPG recognizes that:</a:t>
            </a:r>
          </a:p>
          <a:p>
            <a:pPr lvl="1" eaLnBrk="1" hangingPunct="1">
              <a:lnSpc>
                <a:spcPct val="80000"/>
              </a:lnSpc>
            </a:pPr>
            <a:r>
              <a:rPr lang="en-US" altLang="en-US" sz="2800" dirty="0"/>
              <a:t>Parents are the most important influence in a child’s life</a:t>
            </a:r>
          </a:p>
          <a:p>
            <a:pPr lvl="1" eaLnBrk="1" hangingPunct="1">
              <a:lnSpc>
                <a:spcPct val="80000"/>
              </a:lnSpc>
            </a:pPr>
            <a:r>
              <a:rPr lang="en-US" altLang="en-US" sz="2800" dirty="0"/>
              <a:t>Parents are no longer sure this is true</a:t>
            </a:r>
          </a:p>
          <a:p>
            <a:pPr lvl="1" eaLnBrk="1" hangingPunct="1">
              <a:lnSpc>
                <a:spcPct val="80000"/>
              </a:lnSpc>
            </a:pPr>
            <a:r>
              <a:rPr lang="en-US" altLang="en-US" sz="2800" dirty="0"/>
              <a:t>Parents must learn to be the leaders in their families</a:t>
            </a:r>
          </a:p>
          <a:p>
            <a:pPr lvl="1" eaLnBrk="1" hangingPunct="1">
              <a:lnSpc>
                <a:spcPct val="80000"/>
              </a:lnSpc>
            </a:pPr>
            <a:r>
              <a:rPr lang="en-US" altLang="en-US" sz="2800" dirty="0"/>
              <a:t>Parents must learn to influence their child’s environment</a:t>
            </a:r>
          </a:p>
          <a:p>
            <a:pPr lvl="1" eaLnBrk="1" hangingPunct="1">
              <a:lnSpc>
                <a:spcPct val="80000"/>
              </a:lnSpc>
            </a:pPr>
            <a:r>
              <a:rPr lang="en-US" altLang="en-US" sz="2800" dirty="0"/>
              <a:t>Parents need a network of support</a:t>
            </a:r>
          </a:p>
        </p:txBody>
      </p:sp>
      <p:sp>
        <p:nvSpPr>
          <p:cNvPr id="2" name="TextBox 1">
            <a:extLst>
              <a:ext uri="{FF2B5EF4-FFF2-40B4-BE49-F238E27FC236}">
                <a16:creationId xmlns:a16="http://schemas.microsoft.com/office/drawing/2014/main" id="{810A0093-21F0-4E97-A171-CE6B58BFA7A8}"/>
              </a:ext>
            </a:extLst>
          </p:cNvPr>
          <p:cNvSpPr txBox="1"/>
          <p:nvPr/>
        </p:nvSpPr>
        <p:spPr>
          <a:xfrm>
            <a:off x="882316" y="317367"/>
            <a:ext cx="10122568" cy="1323439"/>
          </a:xfrm>
          <a:prstGeom prst="rect">
            <a:avLst/>
          </a:prstGeom>
          <a:noFill/>
        </p:spPr>
        <p:txBody>
          <a:bodyPr wrap="square">
            <a:spAutoFit/>
          </a:bodyPr>
          <a:lstStyle/>
          <a:p>
            <a:pPr fontAlgn="base">
              <a:spcBef>
                <a:spcPct val="0"/>
              </a:spcBef>
              <a:spcAft>
                <a:spcPct val="0"/>
              </a:spcAft>
              <a:defRPr/>
            </a:pPr>
            <a:r>
              <a:rPr lang="en-US" sz="4000" b="1" dirty="0">
                <a:solidFill>
                  <a:srgbClr val="C00000"/>
                </a:solidFill>
                <a:latin typeface="Arial Nova Cond" panose="020B0506020202020204" pitchFamily="34" charset="0"/>
                <a:ea typeface="+mj-ea"/>
                <a:cs typeface="+mj-cs"/>
              </a:rPr>
              <a:t>What is a Parent Peer Group? </a:t>
            </a:r>
          </a:p>
          <a:p>
            <a:pPr fontAlgn="base">
              <a:spcBef>
                <a:spcPct val="0"/>
              </a:spcBef>
              <a:spcAft>
                <a:spcPct val="0"/>
              </a:spcAft>
              <a:defRPr/>
            </a:pPr>
            <a:r>
              <a:rPr lang="en-US" sz="4000" b="1" dirty="0">
                <a:solidFill>
                  <a:srgbClr val="C00000"/>
                </a:solidFill>
                <a:latin typeface="Arial Nova Cond" panose="020B0506020202020204" pitchFamily="34" charset="0"/>
                <a:ea typeface="+mj-ea"/>
                <a:cs typeface="+mj-cs"/>
              </a:rPr>
              <a:t>What is the Purpose of  a Parent Peer Group?</a:t>
            </a:r>
          </a:p>
        </p:txBody>
      </p:sp>
      <p:sp>
        <p:nvSpPr>
          <p:cNvPr id="6" name="TextBox 5">
            <a:extLst>
              <a:ext uri="{FF2B5EF4-FFF2-40B4-BE49-F238E27FC236}">
                <a16:creationId xmlns:a16="http://schemas.microsoft.com/office/drawing/2014/main" id="{DEEE922F-26CC-49A0-A5B1-B141A5157734}"/>
              </a:ext>
            </a:extLst>
          </p:cNvPr>
          <p:cNvSpPr txBox="1"/>
          <p:nvPr/>
        </p:nvSpPr>
        <p:spPr>
          <a:xfrm>
            <a:off x="7757475" y="6313451"/>
            <a:ext cx="3824925" cy="27699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Informed Families | Copyright 2021 | Proprietary</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oter Placeholder 2">
            <a:extLst>
              <a:ext uri="{FF2B5EF4-FFF2-40B4-BE49-F238E27FC236}">
                <a16:creationId xmlns:a16="http://schemas.microsoft.com/office/drawing/2014/main" id="{E004B2A4-CA7E-4EE4-A0B3-E72DB036AB9B}"/>
              </a:ext>
            </a:extLst>
          </p:cNvPr>
          <p:cNvSpPr>
            <a:spLocks noGrp="1"/>
          </p:cNvSpPr>
          <p:nvPr>
            <p:ph type="ftr" sz="quarter" idx="11"/>
          </p:nvPr>
        </p:nvSpPr>
        <p:spPr>
          <a:xfrm>
            <a:off x="7248165"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43363" name="Slide Number Placeholder 3">
            <a:extLst>
              <a:ext uri="{FF2B5EF4-FFF2-40B4-BE49-F238E27FC236}">
                <a16:creationId xmlns:a16="http://schemas.microsoft.com/office/drawing/2014/main" id="{F5855528-9603-4D34-ADB6-3EF1DD6A343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70</a:t>
            </a:r>
          </a:p>
        </p:txBody>
      </p:sp>
      <p:sp>
        <p:nvSpPr>
          <p:cNvPr id="143364" name="Rectangle 2">
            <a:extLst>
              <a:ext uri="{FF2B5EF4-FFF2-40B4-BE49-F238E27FC236}">
                <a16:creationId xmlns:a16="http://schemas.microsoft.com/office/drawing/2014/main" id="{BF6054BB-3591-450E-8AE8-274BACCBDBFB}"/>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Social Norms &amp; Alcoholism</a:t>
            </a:r>
          </a:p>
        </p:txBody>
      </p:sp>
      <p:sp>
        <p:nvSpPr>
          <p:cNvPr id="137219" name="Rectangle 3">
            <a:extLst>
              <a:ext uri="{FF2B5EF4-FFF2-40B4-BE49-F238E27FC236}">
                <a16:creationId xmlns:a16="http://schemas.microsoft.com/office/drawing/2014/main" id="{4C63342C-5734-4397-92BC-E15FA5A3142B}"/>
              </a:ext>
            </a:extLst>
          </p:cNvPr>
          <p:cNvSpPr>
            <a:spLocks noGrp="1" noChangeArrowheads="1"/>
          </p:cNvSpPr>
          <p:nvPr>
            <p:ph type="body" idx="4294967295"/>
          </p:nvPr>
        </p:nvSpPr>
        <p:spPr>
          <a:xfrm>
            <a:off x="1058779" y="1752600"/>
            <a:ext cx="10363200" cy="4114800"/>
          </a:xfrm>
        </p:spPr>
        <p:txBody>
          <a:bodyPr/>
          <a:lstStyle/>
          <a:p>
            <a:pPr eaLnBrk="1" hangingPunct="1">
              <a:lnSpc>
                <a:spcPct val="90000"/>
              </a:lnSpc>
            </a:pPr>
            <a:r>
              <a:rPr lang="en-US" altLang="en-US" dirty="0">
                <a:latin typeface="Times New Roman" panose="02020603050405020304" pitchFamily="18" charset="0"/>
              </a:rPr>
              <a:t>1 in 4 Children are exposed to Family Alcohol Abuse (NIH Study)</a:t>
            </a:r>
          </a:p>
          <a:p>
            <a:pPr eaLnBrk="1" hangingPunct="1">
              <a:lnSpc>
                <a:spcPct val="90000"/>
              </a:lnSpc>
            </a:pPr>
            <a:endParaRPr lang="en-US" altLang="en-US" dirty="0">
              <a:latin typeface="Times New Roman" panose="02020603050405020304" pitchFamily="18" charset="0"/>
            </a:endParaRPr>
          </a:p>
          <a:p>
            <a:pPr eaLnBrk="1" hangingPunct="1">
              <a:lnSpc>
                <a:spcPct val="90000"/>
              </a:lnSpc>
            </a:pPr>
            <a:r>
              <a:rPr lang="en-US" altLang="en-US" dirty="0">
                <a:latin typeface="Times New Roman" panose="02020603050405020304" pitchFamily="18" charset="0"/>
              </a:rPr>
              <a:t>Children in families affected by alcohol often live-in environments that are:</a:t>
            </a:r>
          </a:p>
          <a:p>
            <a:pPr lvl="1" eaLnBrk="1" hangingPunct="1">
              <a:lnSpc>
                <a:spcPct val="90000"/>
              </a:lnSpc>
            </a:pPr>
            <a:r>
              <a:rPr lang="en-US" altLang="en-US" sz="2800" dirty="0">
                <a:latin typeface="Times New Roman" panose="02020603050405020304" pitchFamily="18" charset="0"/>
              </a:rPr>
              <a:t>stressful </a:t>
            </a:r>
          </a:p>
          <a:p>
            <a:pPr lvl="1" eaLnBrk="1" hangingPunct="1">
              <a:lnSpc>
                <a:spcPct val="90000"/>
              </a:lnSpc>
            </a:pPr>
            <a:r>
              <a:rPr lang="en-US" altLang="en-US" sz="2800" dirty="0">
                <a:latin typeface="Times New Roman" panose="02020603050405020304" pitchFamily="18" charset="0"/>
              </a:rPr>
              <a:t>chaotic </a:t>
            </a:r>
          </a:p>
          <a:p>
            <a:pPr lvl="1" eaLnBrk="1" hangingPunct="1">
              <a:lnSpc>
                <a:spcPct val="90000"/>
              </a:lnSpc>
            </a:pPr>
            <a:r>
              <a:rPr lang="en-US" altLang="en-US" sz="2800" dirty="0">
                <a:latin typeface="Times New Roman" panose="02020603050405020304" pitchFamily="18" charset="0"/>
              </a:rPr>
              <a:t>frightening</a:t>
            </a:r>
          </a:p>
          <a:p>
            <a:pPr eaLnBrk="1" hangingPunct="1">
              <a:lnSpc>
                <a:spcPct val="90000"/>
              </a:lnSpc>
            </a:pPr>
            <a:endParaRPr lang="en-US" altLang="en-US" dirty="0">
              <a:latin typeface="Times New Roman" panose="02020603050405020304" pitchFamily="18" charset="0"/>
            </a:endParaRPr>
          </a:p>
          <a:p>
            <a:pPr eaLnBrk="1" hangingPunct="1">
              <a:lnSpc>
                <a:spcPct val="90000"/>
              </a:lnSpc>
            </a:pPr>
            <a:r>
              <a:rPr lang="en-US" altLang="en-US" dirty="0">
                <a:latin typeface="Times New Roman" panose="02020603050405020304" pitchFamily="18" charset="0"/>
              </a:rPr>
              <a:t>Children of alcoholics are </a:t>
            </a:r>
            <a:r>
              <a:rPr lang="en-US" altLang="en-US" u="sng" dirty="0">
                <a:solidFill>
                  <a:schemeClr val="bg1"/>
                </a:solidFill>
                <a:latin typeface="Times New Roman" panose="02020603050405020304" pitchFamily="18" charset="0"/>
              </a:rPr>
              <a:t>4 times</a:t>
            </a:r>
            <a:r>
              <a:rPr lang="en-US" altLang="en-US" dirty="0">
                <a:latin typeface="Times New Roman" panose="02020603050405020304" pitchFamily="18" charset="0"/>
              </a:rPr>
              <a:t> more likely to become alcoholics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fade">
                                      <p:cBhvr>
                                        <p:cTn id="7" dur="1000"/>
                                        <p:tgtEl>
                                          <p:spTgt spid="137219">
                                            <p:txEl>
                                              <p:pRg st="0" end="0"/>
                                            </p:txEl>
                                          </p:spTgt>
                                        </p:tgtEl>
                                      </p:cBhvr>
                                    </p:animEffect>
                                    <p:anim calcmode="lin" valueType="num">
                                      <p:cBhvr>
                                        <p:cTn id="8" dur="1000" fill="hold"/>
                                        <p:tgtEl>
                                          <p:spTgt spid="1372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72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7219">
                                            <p:txEl>
                                              <p:pRg st="2" end="2"/>
                                            </p:txEl>
                                          </p:spTgt>
                                        </p:tgtEl>
                                        <p:attrNameLst>
                                          <p:attrName>style.visibility</p:attrName>
                                        </p:attrNameLst>
                                      </p:cBhvr>
                                      <p:to>
                                        <p:strVal val="visible"/>
                                      </p:to>
                                    </p:set>
                                    <p:animEffect transition="in" filter="fade">
                                      <p:cBhvr>
                                        <p:cTn id="12" dur="1000"/>
                                        <p:tgtEl>
                                          <p:spTgt spid="137219">
                                            <p:txEl>
                                              <p:pRg st="2" end="2"/>
                                            </p:txEl>
                                          </p:spTgt>
                                        </p:tgtEl>
                                      </p:cBhvr>
                                    </p:animEffect>
                                    <p:anim calcmode="lin" valueType="num">
                                      <p:cBhvr>
                                        <p:cTn id="13" dur="1000" fill="hold"/>
                                        <p:tgtEl>
                                          <p:spTgt spid="13721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3721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7219">
                                            <p:txEl>
                                              <p:pRg st="3" end="3"/>
                                            </p:txEl>
                                          </p:spTgt>
                                        </p:tgtEl>
                                        <p:attrNameLst>
                                          <p:attrName>style.visibility</p:attrName>
                                        </p:attrNameLst>
                                      </p:cBhvr>
                                      <p:to>
                                        <p:strVal val="visible"/>
                                      </p:to>
                                    </p:set>
                                    <p:animEffect transition="in" filter="fade">
                                      <p:cBhvr>
                                        <p:cTn id="17" dur="1000"/>
                                        <p:tgtEl>
                                          <p:spTgt spid="137219">
                                            <p:txEl>
                                              <p:pRg st="3" end="3"/>
                                            </p:txEl>
                                          </p:spTgt>
                                        </p:tgtEl>
                                      </p:cBhvr>
                                    </p:animEffect>
                                    <p:anim calcmode="lin" valueType="num">
                                      <p:cBhvr>
                                        <p:cTn id="18" dur="1000" fill="hold"/>
                                        <p:tgtEl>
                                          <p:spTgt spid="13721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3721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7219">
                                            <p:txEl>
                                              <p:pRg st="4" end="4"/>
                                            </p:txEl>
                                          </p:spTgt>
                                        </p:tgtEl>
                                        <p:attrNameLst>
                                          <p:attrName>style.visibility</p:attrName>
                                        </p:attrNameLst>
                                      </p:cBhvr>
                                      <p:to>
                                        <p:strVal val="visible"/>
                                      </p:to>
                                    </p:set>
                                    <p:animEffect transition="in" filter="fade">
                                      <p:cBhvr>
                                        <p:cTn id="22" dur="1000"/>
                                        <p:tgtEl>
                                          <p:spTgt spid="137219">
                                            <p:txEl>
                                              <p:pRg st="4" end="4"/>
                                            </p:txEl>
                                          </p:spTgt>
                                        </p:tgtEl>
                                      </p:cBhvr>
                                    </p:animEffect>
                                    <p:anim calcmode="lin" valueType="num">
                                      <p:cBhvr>
                                        <p:cTn id="23" dur="1000" fill="hold"/>
                                        <p:tgtEl>
                                          <p:spTgt spid="13721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37219">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7219">
                                            <p:txEl>
                                              <p:pRg st="5" end="5"/>
                                            </p:txEl>
                                          </p:spTgt>
                                        </p:tgtEl>
                                        <p:attrNameLst>
                                          <p:attrName>style.visibility</p:attrName>
                                        </p:attrNameLst>
                                      </p:cBhvr>
                                      <p:to>
                                        <p:strVal val="visible"/>
                                      </p:to>
                                    </p:set>
                                    <p:animEffect transition="in" filter="fade">
                                      <p:cBhvr>
                                        <p:cTn id="27" dur="1000"/>
                                        <p:tgtEl>
                                          <p:spTgt spid="137219">
                                            <p:txEl>
                                              <p:pRg st="5" end="5"/>
                                            </p:txEl>
                                          </p:spTgt>
                                        </p:tgtEl>
                                      </p:cBhvr>
                                    </p:animEffect>
                                    <p:anim calcmode="lin" valueType="num">
                                      <p:cBhvr>
                                        <p:cTn id="28" dur="1000" fill="hold"/>
                                        <p:tgtEl>
                                          <p:spTgt spid="13721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372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137219">
                                            <p:txEl>
                                              <p:pRg st="7" end="7"/>
                                            </p:txEl>
                                          </p:spTgt>
                                        </p:tgtEl>
                                        <p:attrNameLst>
                                          <p:attrName>style.visibility</p:attrName>
                                        </p:attrNameLst>
                                      </p:cBhvr>
                                      <p:to>
                                        <p:strVal val="visible"/>
                                      </p:to>
                                    </p:set>
                                    <p:animEffect transition="in" filter="fade">
                                      <p:cBhvr>
                                        <p:cTn id="34" dur="1000"/>
                                        <p:tgtEl>
                                          <p:spTgt spid="137219">
                                            <p:txEl>
                                              <p:pRg st="7" end="7"/>
                                            </p:txEl>
                                          </p:spTgt>
                                        </p:tgtEl>
                                      </p:cBhvr>
                                    </p:animEffect>
                                    <p:anim calcmode="lin" valueType="num">
                                      <p:cBhvr>
                                        <p:cTn id="35" dur="1000" fill="hold"/>
                                        <p:tgtEl>
                                          <p:spTgt spid="137219">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13721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oter Placeholder 2">
            <a:extLst>
              <a:ext uri="{FF2B5EF4-FFF2-40B4-BE49-F238E27FC236}">
                <a16:creationId xmlns:a16="http://schemas.microsoft.com/office/drawing/2014/main" id="{9D296205-7074-4946-965D-5A9789304ED6}"/>
              </a:ext>
            </a:extLst>
          </p:cNvPr>
          <p:cNvSpPr>
            <a:spLocks noGrp="1"/>
          </p:cNvSpPr>
          <p:nvPr>
            <p:ph type="ftr" sz="quarter" idx="11"/>
          </p:nvPr>
        </p:nvSpPr>
        <p:spPr>
          <a:xfrm>
            <a:off x="7229642"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47459" name="Slide Number Placeholder 3">
            <a:extLst>
              <a:ext uri="{FF2B5EF4-FFF2-40B4-BE49-F238E27FC236}">
                <a16:creationId xmlns:a16="http://schemas.microsoft.com/office/drawing/2014/main" id="{F07760D2-1678-4EBE-828C-1A17E573233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72</a:t>
            </a:r>
          </a:p>
        </p:txBody>
      </p:sp>
      <p:sp>
        <p:nvSpPr>
          <p:cNvPr id="147460" name="Rectangle 2">
            <a:extLst>
              <a:ext uri="{FF2B5EF4-FFF2-40B4-BE49-F238E27FC236}">
                <a16:creationId xmlns:a16="http://schemas.microsoft.com/office/drawing/2014/main" id="{A7052496-E026-4446-A30D-608F757C02D4}"/>
              </a:ext>
            </a:extLst>
          </p:cNvPr>
          <p:cNvSpPr>
            <a:spLocks noGrp="1" noChangeArrowheads="1"/>
          </p:cNvSpPr>
          <p:nvPr>
            <p:ph type="title" idx="4294967295"/>
          </p:nvPr>
        </p:nvSpPr>
        <p:spPr>
          <a:xfrm>
            <a:off x="914400" y="348916"/>
            <a:ext cx="7772400" cy="1143000"/>
          </a:xfrm>
        </p:spPr>
        <p:txBody>
          <a:bodyPr/>
          <a:lstStyle/>
          <a:p>
            <a:pPr eaLnBrk="1" hangingPunct="1"/>
            <a:r>
              <a:rPr lang="en-US" altLang="en-US" sz="4400" b="1" kern="1200" dirty="0">
                <a:solidFill>
                  <a:srgbClr val="C00000"/>
                </a:solidFill>
                <a:latin typeface="Arial Nova Cond" panose="020B0506020202020204" pitchFamily="34" charset="0"/>
              </a:rPr>
              <a:t>What are the benefits of the Minimum Legal Drinking Age?</a:t>
            </a:r>
          </a:p>
        </p:txBody>
      </p:sp>
      <p:sp>
        <p:nvSpPr>
          <p:cNvPr id="141315" name="Rectangle 3">
            <a:extLst>
              <a:ext uri="{FF2B5EF4-FFF2-40B4-BE49-F238E27FC236}">
                <a16:creationId xmlns:a16="http://schemas.microsoft.com/office/drawing/2014/main" id="{30BEB569-F6AD-433E-A9F2-559D7BE9D783}"/>
              </a:ext>
            </a:extLst>
          </p:cNvPr>
          <p:cNvSpPr>
            <a:spLocks noGrp="1" noChangeArrowheads="1"/>
          </p:cNvSpPr>
          <p:nvPr>
            <p:ph type="body" idx="4294967295"/>
          </p:nvPr>
        </p:nvSpPr>
        <p:spPr>
          <a:xfrm>
            <a:off x="1219200" y="1744579"/>
            <a:ext cx="10363200" cy="4114800"/>
          </a:xfrm>
        </p:spPr>
        <p:txBody>
          <a:bodyPr/>
          <a:lstStyle/>
          <a:p>
            <a:pPr marL="533400" indent="-533400" eaLnBrk="1" hangingPunct="1">
              <a:buNone/>
            </a:pPr>
            <a:r>
              <a:rPr lang="en-US" altLang="en-US" sz="3200" dirty="0">
                <a:latin typeface="Times New Roman" panose="02020603050405020304" pitchFamily="18" charset="0"/>
              </a:rPr>
              <a:t>Raising the minimum drinking age…</a:t>
            </a:r>
          </a:p>
          <a:p>
            <a:pPr marL="533400" indent="-533400" eaLnBrk="1" hangingPunct="1"/>
            <a:r>
              <a:rPr lang="en-US" altLang="en-US" sz="3200" dirty="0">
                <a:latin typeface="Times New Roman" panose="02020603050405020304" pitchFamily="18" charset="0"/>
              </a:rPr>
              <a:t>Reduces alcohol consumption and related problems amongst youth</a:t>
            </a:r>
          </a:p>
          <a:p>
            <a:pPr marL="533400" indent="-533400" eaLnBrk="1" hangingPunct="1"/>
            <a:endParaRPr lang="en-US" altLang="en-US" sz="3200" dirty="0">
              <a:latin typeface="Times New Roman" panose="02020603050405020304" pitchFamily="18" charset="0"/>
            </a:endParaRPr>
          </a:p>
          <a:p>
            <a:pPr marL="533400" indent="-533400" eaLnBrk="1" hangingPunct="1"/>
            <a:r>
              <a:rPr lang="en-US" altLang="en-US" sz="3200" dirty="0">
                <a:latin typeface="Times New Roman" panose="02020603050405020304" pitchFamily="18" charset="0"/>
              </a:rPr>
              <a:t>Saves lives</a:t>
            </a:r>
          </a:p>
          <a:p>
            <a:pPr marL="533400" indent="-533400" eaLnBrk="1" hangingPunct="1"/>
            <a:endParaRPr lang="en-US" altLang="en-US" sz="3200" dirty="0">
              <a:latin typeface="Times New Roman" panose="02020603050405020304" pitchFamily="18" charset="0"/>
            </a:endParaRPr>
          </a:p>
          <a:p>
            <a:pPr marL="533400" indent="-533400" eaLnBrk="1" hangingPunct="1"/>
            <a:r>
              <a:rPr lang="en-US" altLang="en-US" sz="3200" dirty="0">
                <a:latin typeface="Times New Roman" panose="02020603050405020304" pitchFamily="18" charset="0"/>
              </a:rPr>
              <a:t>Prevents adolescent brain damage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1000"/>
                                        <p:tgtEl>
                                          <p:spTgt spid="141315">
                                            <p:txEl>
                                              <p:pRg st="0" end="0"/>
                                            </p:txEl>
                                          </p:spTgt>
                                        </p:tgtEl>
                                      </p:cBhvr>
                                    </p:animEffect>
                                    <p:anim calcmode="lin" valueType="num">
                                      <p:cBhvr>
                                        <p:cTn id="8" dur="1000" fill="hold"/>
                                        <p:tgtEl>
                                          <p:spTgt spid="1413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13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1315">
                                            <p:txEl>
                                              <p:pRg st="1" end="1"/>
                                            </p:txEl>
                                          </p:spTgt>
                                        </p:tgtEl>
                                        <p:attrNameLst>
                                          <p:attrName>style.visibility</p:attrName>
                                        </p:attrNameLst>
                                      </p:cBhvr>
                                      <p:to>
                                        <p:strVal val="visible"/>
                                      </p:to>
                                    </p:set>
                                    <p:animEffect transition="in" filter="fade">
                                      <p:cBhvr>
                                        <p:cTn id="12" dur="1000"/>
                                        <p:tgtEl>
                                          <p:spTgt spid="141315">
                                            <p:txEl>
                                              <p:pRg st="1" end="1"/>
                                            </p:txEl>
                                          </p:spTgt>
                                        </p:tgtEl>
                                      </p:cBhvr>
                                    </p:animEffect>
                                    <p:anim calcmode="lin" valueType="num">
                                      <p:cBhvr>
                                        <p:cTn id="13" dur="1000" fill="hold"/>
                                        <p:tgtEl>
                                          <p:spTgt spid="1413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13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1315">
                                            <p:txEl>
                                              <p:pRg st="3" end="3"/>
                                            </p:txEl>
                                          </p:spTgt>
                                        </p:tgtEl>
                                        <p:attrNameLst>
                                          <p:attrName>style.visibility</p:attrName>
                                        </p:attrNameLst>
                                      </p:cBhvr>
                                      <p:to>
                                        <p:strVal val="visible"/>
                                      </p:to>
                                    </p:set>
                                    <p:animEffect transition="in" filter="fade">
                                      <p:cBhvr>
                                        <p:cTn id="17" dur="1000"/>
                                        <p:tgtEl>
                                          <p:spTgt spid="141315">
                                            <p:txEl>
                                              <p:pRg st="3" end="3"/>
                                            </p:txEl>
                                          </p:spTgt>
                                        </p:tgtEl>
                                      </p:cBhvr>
                                    </p:animEffect>
                                    <p:anim calcmode="lin" valueType="num">
                                      <p:cBhvr>
                                        <p:cTn id="18" dur="1000" fill="hold"/>
                                        <p:tgtEl>
                                          <p:spTgt spid="14131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4131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1315">
                                            <p:txEl>
                                              <p:pRg st="5" end="5"/>
                                            </p:txEl>
                                          </p:spTgt>
                                        </p:tgtEl>
                                        <p:attrNameLst>
                                          <p:attrName>style.visibility</p:attrName>
                                        </p:attrNameLst>
                                      </p:cBhvr>
                                      <p:to>
                                        <p:strVal val="visible"/>
                                      </p:to>
                                    </p:set>
                                    <p:animEffect transition="in" filter="fade">
                                      <p:cBhvr>
                                        <p:cTn id="22" dur="1000"/>
                                        <p:tgtEl>
                                          <p:spTgt spid="141315">
                                            <p:txEl>
                                              <p:pRg st="5" end="5"/>
                                            </p:txEl>
                                          </p:spTgt>
                                        </p:tgtEl>
                                      </p:cBhvr>
                                    </p:animEffect>
                                    <p:anim calcmode="lin" valueType="num">
                                      <p:cBhvr>
                                        <p:cTn id="23" dur="1000" fill="hold"/>
                                        <p:tgtEl>
                                          <p:spTgt spid="14131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1413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AF37DE68-937A-4C14-8939-646B5DF3877A}"/>
              </a:ext>
            </a:extLst>
          </p:cNvPr>
          <p:cNvSpPr/>
          <p:nvPr/>
        </p:nvSpPr>
        <p:spPr>
          <a:xfrm>
            <a:off x="1245347" y="814397"/>
            <a:ext cx="10306520" cy="1164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masis MT Pro Black" panose="02040A04050005020304" pitchFamily="18" charset="0"/>
                <a:ea typeface="+mn-ea"/>
                <a:cs typeface="Arial" panose="020B0604020202020204" pitchFamily="34" charset="0"/>
              </a:rPr>
              <a:t>What is the legal drinking age in FL? </a:t>
            </a:r>
          </a:p>
        </p:txBody>
      </p:sp>
      <p:pic>
        <p:nvPicPr>
          <p:cNvPr id="2" name="Picture 1">
            <a:extLst>
              <a:ext uri="{FF2B5EF4-FFF2-40B4-BE49-F238E27FC236}">
                <a16:creationId xmlns:a16="http://schemas.microsoft.com/office/drawing/2014/main" id="{17720BAE-CFCD-4177-BB5E-ED559C22C940}"/>
              </a:ext>
            </a:extLst>
          </p:cNvPr>
          <p:cNvPicPr>
            <a:picLocks noChangeAspect="1"/>
          </p:cNvPicPr>
          <p:nvPr/>
        </p:nvPicPr>
        <p:blipFill>
          <a:blip r:embed="rId2"/>
          <a:stretch>
            <a:fillRect/>
          </a:stretch>
        </p:blipFill>
        <p:spPr>
          <a:xfrm>
            <a:off x="3241085" y="2317581"/>
            <a:ext cx="5835979" cy="4540419"/>
          </a:xfrm>
          <a:prstGeom prst="rect">
            <a:avLst/>
          </a:prstGeom>
        </p:spPr>
      </p:pic>
      <p:sp>
        <p:nvSpPr>
          <p:cNvPr id="4" name="Rectangle 3">
            <a:extLst>
              <a:ext uri="{FF2B5EF4-FFF2-40B4-BE49-F238E27FC236}">
                <a16:creationId xmlns:a16="http://schemas.microsoft.com/office/drawing/2014/main" id="{11B20067-2DB0-4E20-ACAA-8AA47308737D}"/>
              </a:ext>
            </a:extLst>
          </p:cNvPr>
          <p:cNvSpPr/>
          <p:nvPr/>
        </p:nvSpPr>
        <p:spPr>
          <a:xfrm>
            <a:off x="371475" y="4371975"/>
            <a:ext cx="1216865" cy="2486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0268E90-7ED4-4D3C-A2C9-5820EDACB197}"/>
              </a:ext>
            </a:extLst>
          </p:cNvPr>
          <p:cNvSpPr/>
          <p:nvPr/>
        </p:nvSpPr>
        <p:spPr>
          <a:xfrm>
            <a:off x="0" y="3499307"/>
            <a:ext cx="1959816" cy="1879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0AE9B3-DEC1-4F7F-A7CB-6C57CA5DB4CA}"/>
              </a:ext>
            </a:extLst>
          </p:cNvPr>
          <p:cNvPicPr>
            <a:picLocks noChangeAspect="1"/>
          </p:cNvPicPr>
          <p:nvPr/>
        </p:nvPicPr>
        <p:blipFill>
          <a:blip r:embed="rId3"/>
          <a:stretch>
            <a:fillRect/>
          </a:stretch>
        </p:blipFill>
        <p:spPr>
          <a:xfrm>
            <a:off x="10444986" y="3694854"/>
            <a:ext cx="1231499" cy="2499577"/>
          </a:xfrm>
          <a:prstGeom prst="rect">
            <a:avLst/>
          </a:prstGeom>
        </p:spPr>
      </p:pic>
      <p:sp>
        <p:nvSpPr>
          <p:cNvPr id="3" name="Oval 2">
            <a:extLst>
              <a:ext uri="{FF2B5EF4-FFF2-40B4-BE49-F238E27FC236}">
                <a16:creationId xmlns:a16="http://schemas.microsoft.com/office/drawing/2014/main" id="{338F2B91-A8D1-4167-865E-4334144F2794}"/>
              </a:ext>
            </a:extLst>
          </p:cNvPr>
          <p:cNvSpPr/>
          <p:nvPr/>
        </p:nvSpPr>
        <p:spPr>
          <a:xfrm>
            <a:off x="10007727" y="4667250"/>
            <a:ext cx="2181225" cy="21907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1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D6CB-98B6-4D10-9105-0287025AB751}"/>
              </a:ext>
            </a:extLst>
          </p:cNvPr>
          <p:cNvSpPr>
            <a:spLocks noGrp="1"/>
          </p:cNvSpPr>
          <p:nvPr>
            <p:ph type="title"/>
          </p:nvPr>
        </p:nvSpPr>
        <p:spPr>
          <a:xfrm>
            <a:off x="5292063" y="2380952"/>
            <a:ext cx="6276481" cy="3633975"/>
          </a:xfrm>
        </p:spPr>
        <p:txBody>
          <a:bodyPr/>
          <a:lstStyle/>
          <a:p>
            <a:r>
              <a:rPr lang="en-US" sz="4000" b="1" dirty="0">
                <a:latin typeface="Arial" panose="020B0604020202020204" pitchFamily="34" charset="0"/>
                <a:cs typeface="Arial" panose="020B0604020202020204" pitchFamily="34" charset="0"/>
              </a:rPr>
              <a:t>Every year in Florida there are more than </a:t>
            </a:r>
            <a:br>
              <a:rPr lang="en-US" sz="4000" b="1" dirty="0">
                <a:latin typeface="Arial" panose="020B0604020202020204" pitchFamily="34" charset="0"/>
                <a:cs typeface="Arial" panose="020B0604020202020204" pitchFamily="34" charset="0"/>
              </a:rPr>
            </a:br>
            <a:r>
              <a:rPr lang="en-US" sz="4000" b="1" kern="1200" cap="all" dirty="0">
                <a:solidFill>
                  <a:schemeClr val="accent3"/>
                </a:solidFill>
                <a:latin typeface="Arial" panose="020B0604020202020204" pitchFamily="34" charset="0"/>
                <a:ea typeface="+mn-ea"/>
                <a:cs typeface="Arial" panose="020B0604020202020204" pitchFamily="34" charset="0"/>
                <a:sym typeface="Architects Daughter"/>
              </a:rPr>
              <a:t>16,000 CRASHES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in which alcohol is suspected.</a:t>
            </a:r>
            <a:br>
              <a:rPr lang="en-US" sz="4267" b="1" dirty="0"/>
            </a:br>
            <a:br>
              <a:rPr lang="en-US" sz="4267" b="1" dirty="0"/>
            </a:br>
            <a:r>
              <a:rPr lang="en-US" sz="4000" b="1" kern="1200" cap="all" dirty="0">
                <a:solidFill>
                  <a:schemeClr val="accent3"/>
                </a:solidFill>
                <a:latin typeface="Arial" panose="020B0604020202020204" pitchFamily="34" charset="0"/>
                <a:ea typeface="+mn-ea"/>
                <a:cs typeface="Arial" panose="020B0604020202020204" pitchFamily="34" charset="0"/>
              </a:rPr>
              <a:t>7,000</a:t>
            </a:r>
            <a:r>
              <a:rPr lang="en-US" sz="4000" b="1" dirty="0">
                <a:solidFill>
                  <a:srgbClr val="FF0000"/>
                </a:solidFill>
              </a:rPr>
              <a:t> </a:t>
            </a:r>
            <a:r>
              <a:rPr lang="en-US" sz="4000" b="1" dirty="0">
                <a:solidFill>
                  <a:schemeClr val="bg1"/>
                </a:solidFill>
              </a:rPr>
              <a:t>INJURIES </a:t>
            </a:r>
            <a:r>
              <a:rPr lang="en-US" sz="4000" b="1" dirty="0"/>
              <a:t>&amp; </a:t>
            </a:r>
            <a:br>
              <a:rPr lang="en-US" sz="4000" b="1" dirty="0"/>
            </a:br>
            <a:r>
              <a:rPr lang="en-US" sz="4000" b="1" kern="1200" dirty="0">
                <a:solidFill>
                  <a:schemeClr val="accent3"/>
                </a:solidFill>
                <a:latin typeface="Arial" panose="020B0604020202020204" pitchFamily="34" charset="0"/>
                <a:ea typeface="+mn-ea"/>
                <a:cs typeface="Arial" panose="020B0604020202020204" pitchFamily="34" charset="0"/>
              </a:rPr>
              <a:t>800 DEATHS </a:t>
            </a:r>
            <a:r>
              <a:rPr lang="en-US" sz="4000" b="1" dirty="0"/>
              <a:t>yearly. </a:t>
            </a:r>
          </a:p>
        </p:txBody>
      </p:sp>
      <p:pic>
        <p:nvPicPr>
          <p:cNvPr id="12" name="Picture 11">
            <a:extLst>
              <a:ext uri="{FF2B5EF4-FFF2-40B4-BE49-F238E27FC236}">
                <a16:creationId xmlns:a16="http://schemas.microsoft.com/office/drawing/2014/main" id="{3DE6F128-0DC4-4F49-84DC-DD23B19C4791}"/>
              </a:ext>
            </a:extLst>
          </p:cNvPr>
          <p:cNvPicPr>
            <a:picLocks noChangeAspect="1"/>
          </p:cNvPicPr>
          <p:nvPr/>
        </p:nvPicPr>
        <p:blipFill>
          <a:blip r:embed="rId2"/>
          <a:stretch>
            <a:fillRect/>
          </a:stretch>
        </p:blipFill>
        <p:spPr>
          <a:xfrm>
            <a:off x="238765" y="818148"/>
            <a:ext cx="4605951" cy="5196779"/>
          </a:xfrm>
          <a:prstGeom prst="rect">
            <a:avLst/>
          </a:prstGeom>
        </p:spPr>
      </p:pic>
      <p:sp>
        <p:nvSpPr>
          <p:cNvPr id="3" name="Oval 2">
            <a:extLst>
              <a:ext uri="{FF2B5EF4-FFF2-40B4-BE49-F238E27FC236}">
                <a16:creationId xmlns:a16="http://schemas.microsoft.com/office/drawing/2014/main" id="{9C0B1C14-B7C5-41E7-96D3-9382CE1BFA2F}"/>
              </a:ext>
            </a:extLst>
          </p:cNvPr>
          <p:cNvSpPr/>
          <p:nvPr/>
        </p:nvSpPr>
        <p:spPr>
          <a:xfrm>
            <a:off x="10945091" y="2909456"/>
            <a:ext cx="1246909" cy="11331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Oval 4">
            <a:extLst>
              <a:ext uri="{FF2B5EF4-FFF2-40B4-BE49-F238E27FC236}">
                <a16:creationId xmlns:a16="http://schemas.microsoft.com/office/drawing/2014/main" id="{79B530FF-BF3E-4F33-9956-FACF5FF1134E}"/>
              </a:ext>
            </a:extLst>
          </p:cNvPr>
          <p:cNvSpPr/>
          <p:nvPr/>
        </p:nvSpPr>
        <p:spPr>
          <a:xfrm>
            <a:off x="10945090" y="4331368"/>
            <a:ext cx="1246909" cy="11331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38639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oter Placeholder 2">
            <a:extLst>
              <a:ext uri="{FF2B5EF4-FFF2-40B4-BE49-F238E27FC236}">
                <a16:creationId xmlns:a16="http://schemas.microsoft.com/office/drawing/2014/main" id="{75076C9D-4F95-4C1D-83C6-2345E0A6E6BD}"/>
              </a:ext>
            </a:extLst>
          </p:cNvPr>
          <p:cNvSpPr>
            <a:spLocks noGrp="1"/>
          </p:cNvSpPr>
          <p:nvPr>
            <p:ph type="ftr" sz="quarter" idx="11"/>
          </p:nvPr>
        </p:nvSpPr>
        <p:spPr>
          <a:xfrm>
            <a:off x="7301363"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49507" name="Slide Number Placeholder 3">
            <a:extLst>
              <a:ext uri="{FF2B5EF4-FFF2-40B4-BE49-F238E27FC236}">
                <a16:creationId xmlns:a16="http://schemas.microsoft.com/office/drawing/2014/main" id="{F2125622-DA67-461B-A4A4-F3725A3CC49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73</a:t>
            </a:r>
          </a:p>
        </p:txBody>
      </p:sp>
      <p:sp>
        <p:nvSpPr>
          <p:cNvPr id="149508" name="Rectangle 2">
            <a:extLst>
              <a:ext uri="{FF2B5EF4-FFF2-40B4-BE49-F238E27FC236}">
                <a16:creationId xmlns:a16="http://schemas.microsoft.com/office/drawing/2014/main" id="{10DB202A-C0A1-46B1-A8E7-025825B0816F}"/>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Is your child at risk?</a:t>
            </a:r>
          </a:p>
        </p:txBody>
      </p:sp>
      <p:sp>
        <p:nvSpPr>
          <p:cNvPr id="143363" name="Rectangle 3">
            <a:extLst>
              <a:ext uri="{FF2B5EF4-FFF2-40B4-BE49-F238E27FC236}">
                <a16:creationId xmlns:a16="http://schemas.microsoft.com/office/drawing/2014/main" id="{CA52E7B1-A8A3-4CD8-899E-A5B7B8EFA9BA}"/>
              </a:ext>
            </a:extLst>
          </p:cNvPr>
          <p:cNvSpPr>
            <a:spLocks noGrp="1" noChangeArrowheads="1"/>
          </p:cNvSpPr>
          <p:nvPr>
            <p:ph type="body" idx="4294967295"/>
          </p:nvPr>
        </p:nvSpPr>
        <p:spPr>
          <a:xfrm>
            <a:off x="838200" y="2057401"/>
            <a:ext cx="6829926" cy="2290010"/>
          </a:xfrm>
        </p:spPr>
        <p:txBody>
          <a:bodyPr/>
          <a:lstStyle/>
          <a:p>
            <a:pPr eaLnBrk="1" hangingPunct="1"/>
            <a:r>
              <a:rPr lang="en-US" altLang="en-US" sz="3200" dirty="0">
                <a:latin typeface="Times New Roman" panose="02020603050405020304" pitchFamily="18" charset="0"/>
              </a:rPr>
              <a:t>There are many reasons that kids drink or use drugs, but the most obvious reasons can be found by understanding risk and protective factors.</a:t>
            </a:r>
          </a:p>
        </p:txBody>
      </p:sp>
      <p:pic>
        <p:nvPicPr>
          <p:cNvPr id="143364" name="Picture 4" descr="at risk child">
            <a:extLst>
              <a:ext uri="{FF2B5EF4-FFF2-40B4-BE49-F238E27FC236}">
                <a16:creationId xmlns:a16="http://schemas.microsoft.com/office/drawing/2014/main" id="{E81B3D99-642E-4B98-ADEF-1D9F32660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126" y="2217737"/>
            <a:ext cx="3609474" cy="3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fade">
                                      <p:cBhvr>
                                        <p:cTn id="7" dur="1000"/>
                                        <p:tgtEl>
                                          <p:spTgt spid="143363">
                                            <p:txEl>
                                              <p:pRg st="0" end="0"/>
                                            </p:txEl>
                                          </p:spTgt>
                                        </p:tgtEl>
                                      </p:cBhvr>
                                    </p:animEffect>
                                    <p:anim calcmode="lin" valueType="num">
                                      <p:cBhvr>
                                        <p:cTn id="8" dur="1000" fill="hold"/>
                                        <p:tgtEl>
                                          <p:spTgt spid="1433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336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3364"/>
                                        </p:tgtEl>
                                        <p:attrNameLst>
                                          <p:attrName>style.visibility</p:attrName>
                                        </p:attrNameLst>
                                      </p:cBhvr>
                                      <p:to>
                                        <p:strVal val="visible"/>
                                      </p:to>
                                    </p:set>
                                    <p:animEffect transition="in" filter="fade">
                                      <p:cBhvr>
                                        <p:cTn id="12" dur="1000"/>
                                        <p:tgtEl>
                                          <p:spTgt spid="143364"/>
                                        </p:tgtEl>
                                      </p:cBhvr>
                                    </p:animEffect>
                                    <p:anim calcmode="lin" valueType="num">
                                      <p:cBhvr>
                                        <p:cTn id="13" dur="1000" fill="hold"/>
                                        <p:tgtEl>
                                          <p:spTgt spid="143364"/>
                                        </p:tgtEl>
                                        <p:attrNameLst>
                                          <p:attrName>ppt_x</p:attrName>
                                        </p:attrNameLst>
                                      </p:cBhvr>
                                      <p:tavLst>
                                        <p:tav tm="0">
                                          <p:val>
                                            <p:strVal val="#ppt_x"/>
                                          </p:val>
                                        </p:tav>
                                        <p:tav tm="100000">
                                          <p:val>
                                            <p:strVal val="#ppt_x"/>
                                          </p:val>
                                        </p:tav>
                                      </p:tavLst>
                                    </p:anim>
                                    <p:anim calcmode="lin" valueType="num">
                                      <p:cBhvr>
                                        <p:cTn id="14" dur="1000" fill="hold"/>
                                        <p:tgtEl>
                                          <p:spTgt spid="143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Footer Placeholder 2">
            <a:extLst>
              <a:ext uri="{FF2B5EF4-FFF2-40B4-BE49-F238E27FC236}">
                <a16:creationId xmlns:a16="http://schemas.microsoft.com/office/drawing/2014/main" id="{80D630D7-1333-41A7-89B0-F0C4E3B0FC4E}"/>
              </a:ext>
            </a:extLst>
          </p:cNvPr>
          <p:cNvSpPr>
            <a:spLocks noGrp="1"/>
          </p:cNvSpPr>
          <p:nvPr>
            <p:ph type="ftr" sz="quarter" idx="11"/>
          </p:nvPr>
        </p:nvSpPr>
        <p:spPr>
          <a:xfrm>
            <a:off x="7165474" y="6300537"/>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51555" name="Slide Number Placeholder 3">
            <a:extLst>
              <a:ext uri="{FF2B5EF4-FFF2-40B4-BE49-F238E27FC236}">
                <a16:creationId xmlns:a16="http://schemas.microsoft.com/office/drawing/2014/main" id="{E06E0BB8-B111-4DB6-8376-990D34558FA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74</a:t>
            </a:r>
          </a:p>
        </p:txBody>
      </p:sp>
      <p:sp>
        <p:nvSpPr>
          <p:cNvPr id="151556" name="Rectangle 2">
            <a:extLst>
              <a:ext uri="{FF2B5EF4-FFF2-40B4-BE49-F238E27FC236}">
                <a16:creationId xmlns:a16="http://schemas.microsoft.com/office/drawing/2014/main" id="{99FA34B1-C440-4584-9C2C-23AD5A657C9B}"/>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What are risk &amp; protective factors?</a:t>
            </a:r>
          </a:p>
        </p:txBody>
      </p:sp>
      <p:sp>
        <p:nvSpPr>
          <p:cNvPr id="151557" name="Rectangle 3">
            <a:extLst>
              <a:ext uri="{FF2B5EF4-FFF2-40B4-BE49-F238E27FC236}">
                <a16:creationId xmlns:a16="http://schemas.microsoft.com/office/drawing/2014/main" id="{F3133806-349F-421E-A945-3DD3EE0859AF}"/>
              </a:ext>
            </a:extLst>
          </p:cNvPr>
          <p:cNvSpPr>
            <a:spLocks noGrp="1" noChangeArrowheads="1"/>
          </p:cNvSpPr>
          <p:nvPr>
            <p:ph type="body" idx="4294967295"/>
          </p:nvPr>
        </p:nvSpPr>
        <p:spPr>
          <a:xfrm>
            <a:off x="914400" y="1981200"/>
            <a:ext cx="10363200" cy="2430379"/>
          </a:xfrm>
        </p:spPr>
        <p:txBody>
          <a:bodyPr/>
          <a:lstStyle/>
          <a:p>
            <a:pPr marL="533400" indent="-533400" eaLnBrk="1" hangingPunct="1"/>
            <a:r>
              <a:rPr lang="en-US" altLang="en-US" sz="3600" dirty="0">
                <a:latin typeface="Times New Roman" panose="02020603050405020304" pitchFamily="18" charset="0"/>
              </a:rPr>
              <a:t>As kids grow up, they are exposed to a number of factors which may either Increase their risk for, or protect them from, problems such as abusing drugs or  engaging in delinquent behavior. </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oter Placeholder 2">
            <a:extLst>
              <a:ext uri="{FF2B5EF4-FFF2-40B4-BE49-F238E27FC236}">
                <a16:creationId xmlns:a16="http://schemas.microsoft.com/office/drawing/2014/main" id="{4958DDA0-596C-4412-A6DD-D2D49079ADE5}"/>
              </a:ext>
            </a:extLst>
          </p:cNvPr>
          <p:cNvSpPr>
            <a:spLocks noGrp="1"/>
          </p:cNvSpPr>
          <p:nvPr>
            <p:ph type="ftr" sz="quarter" idx="11"/>
          </p:nvPr>
        </p:nvSpPr>
        <p:spPr>
          <a:xfrm>
            <a:off x="7276445"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53603" name="Slide Number Placeholder 3">
            <a:extLst>
              <a:ext uri="{FF2B5EF4-FFF2-40B4-BE49-F238E27FC236}">
                <a16:creationId xmlns:a16="http://schemas.microsoft.com/office/drawing/2014/main" id="{8ED59E71-4414-4B44-A9AC-F1E2BDDFD21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75</a:t>
            </a:r>
          </a:p>
        </p:txBody>
      </p:sp>
      <p:sp>
        <p:nvSpPr>
          <p:cNvPr id="153604" name="Rectangle 2">
            <a:extLst>
              <a:ext uri="{FF2B5EF4-FFF2-40B4-BE49-F238E27FC236}">
                <a16:creationId xmlns:a16="http://schemas.microsoft.com/office/drawing/2014/main" id="{231C4E51-3747-4DBE-9490-C6D82AEA155F}"/>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Example of a Risk Factor</a:t>
            </a:r>
          </a:p>
        </p:txBody>
      </p:sp>
      <p:sp>
        <p:nvSpPr>
          <p:cNvPr id="153605" name="Rectangle 3">
            <a:extLst>
              <a:ext uri="{FF2B5EF4-FFF2-40B4-BE49-F238E27FC236}">
                <a16:creationId xmlns:a16="http://schemas.microsoft.com/office/drawing/2014/main" id="{8BA772E1-693E-4106-A825-080EE049D569}"/>
              </a:ext>
            </a:extLst>
          </p:cNvPr>
          <p:cNvSpPr>
            <a:spLocks noGrp="1" noChangeArrowheads="1"/>
          </p:cNvSpPr>
          <p:nvPr>
            <p:ph type="body" idx="4294967295"/>
          </p:nvPr>
        </p:nvSpPr>
        <p:spPr/>
        <p:txBody>
          <a:bodyPr/>
          <a:lstStyle/>
          <a:p>
            <a:pPr eaLnBrk="1" hangingPunct="1">
              <a:buFont typeface="Wingdings" panose="05000000000000000000" pitchFamily="2" charset="2"/>
              <a:buNone/>
            </a:pPr>
            <a:r>
              <a:rPr lang="en-US" altLang="en-US" sz="4000" u="sng" dirty="0">
                <a:latin typeface="Times New Roman" panose="02020603050405020304" pitchFamily="18" charset="0"/>
              </a:rPr>
              <a:t>Family management problems.</a:t>
            </a:r>
            <a:r>
              <a:rPr lang="en-US" altLang="en-US" sz="4000" dirty="0">
                <a:latin typeface="Times New Roman" panose="02020603050405020304" pitchFamily="18" charset="0"/>
              </a:rPr>
              <a:t> </a:t>
            </a:r>
          </a:p>
          <a:p>
            <a:pPr eaLnBrk="1" hangingPunct="1">
              <a:buFont typeface="Wingdings" panose="05000000000000000000" pitchFamily="2" charset="2"/>
              <a:buNone/>
            </a:pPr>
            <a:r>
              <a:rPr lang="en-US" altLang="en-US" sz="4000" dirty="0">
                <a:latin typeface="Times New Roman" panose="02020603050405020304" pitchFamily="18" charset="0"/>
              </a:rPr>
              <a:t>If parents fail to set standards for their teen’s </a:t>
            </a:r>
          </a:p>
          <a:p>
            <a:pPr eaLnBrk="1" hangingPunct="1">
              <a:buFont typeface="Wingdings" panose="05000000000000000000" pitchFamily="2" charset="2"/>
              <a:buNone/>
            </a:pPr>
            <a:r>
              <a:rPr lang="en-US" altLang="en-US" sz="4000" dirty="0">
                <a:latin typeface="Times New Roman" panose="02020603050405020304" pitchFamily="18" charset="0"/>
              </a:rPr>
              <a:t>behavior, the teen is more likely to use </a:t>
            </a:r>
          </a:p>
          <a:p>
            <a:pPr eaLnBrk="1" hangingPunct="1">
              <a:buFont typeface="Wingdings" panose="05000000000000000000" pitchFamily="2" charset="2"/>
              <a:buNone/>
            </a:pPr>
            <a:r>
              <a:rPr lang="en-US" altLang="en-US" sz="4000" dirty="0">
                <a:latin typeface="Times New Roman" panose="02020603050405020304" pitchFamily="18" charset="0"/>
              </a:rPr>
              <a:t>drugs or engage in delinquent behavior.</a:t>
            </a:r>
          </a:p>
          <a:p>
            <a:pPr eaLnBrk="1" hangingPunct="1">
              <a:buFont typeface="Wingdings" panose="05000000000000000000" pitchFamily="2" charset="2"/>
              <a:buNone/>
            </a:pPr>
            <a:endParaRPr lang="en-US" altLang="en-US" dirty="0"/>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oter Placeholder 2">
            <a:extLst>
              <a:ext uri="{FF2B5EF4-FFF2-40B4-BE49-F238E27FC236}">
                <a16:creationId xmlns:a16="http://schemas.microsoft.com/office/drawing/2014/main" id="{88AE6BE3-65CC-4FBC-9DBB-09A9C18DAF9A}"/>
              </a:ext>
            </a:extLst>
          </p:cNvPr>
          <p:cNvSpPr>
            <a:spLocks noGrp="1"/>
          </p:cNvSpPr>
          <p:nvPr>
            <p:ph type="ftr" sz="quarter" idx="11"/>
          </p:nvPr>
        </p:nvSpPr>
        <p:spPr>
          <a:xfrm>
            <a:off x="7333007"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55651" name="Slide Number Placeholder 3">
            <a:extLst>
              <a:ext uri="{FF2B5EF4-FFF2-40B4-BE49-F238E27FC236}">
                <a16:creationId xmlns:a16="http://schemas.microsoft.com/office/drawing/2014/main" id="{F5D4AE3F-F0D0-476E-9AB5-8F58FAE9CDF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76</a:t>
            </a:r>
          </a:p>
        </p:txBody>
      </p:sp>
      <p:sp>
        <p:nvSpPr>
          <p:cNvPr id="155652" name="Rectangle 2">
            <a:extLst>
              <a:ext uri="{FF2B5EF4-FFF2-40B4-BE49-F238E27FC236}">
                <a16:creationId xmlns:a16="http://schemas.microsoft.com/office/drawing/2014/main" id="{B10A54BC-A304-4991-A8AA-3589BCE52AB9}"/>
              </a:ext>
            </a:extLst>
          </p:cNvPr>
          <p:cNvSpPr>
            <a:spLocks noGrp="1" noChangeArrowheads="1"/>
          </p:cNvSpPr>
          <p:nvPr>
            <p:ph type="title" idx="4294967295"/>
          </p:nvPr>
        </p:nvSpPr>
        <p:spPr>
          <a:xfrm>
            <a:off x="32084" y="467226"/>
            <a:ext cx="8807116" cy="1143000"/>
          </a:xfrm>
        </p:spPr>
        <p:txBody>
          <a:bodyPr/>
          <a:lstStyle/>
          <a:p>
            <a:pPr algn="ctr" eaLnBrk="1" hangingPunct="1"/>
            <a:r>
              <a:rPr lang="en-US" altLang="en-US" sz="4400" b="1" kern="1200" dirty="0">
                <a:solidFill>
                  <a:srgbClr val="C00000"/>
                </a:solidFill>
                <a:latin typeface="Arial Nova Cond" panose="020B0506020202020204" pitchFamily="34" charset="0"/>
              </a:rPr>
              <a:t>More Examples of Risk Factors </a:t>
            </a:r>
          </a:p>
        </p:txBody>
      </p:sp>
      <p:sp>
        <p:nvSpPr>
          <p:cNvPr id="149507" name="Rectangle 3">
            <a:extLst>
              <a:ext uri="{FF2B5EF4-FFF2-40B4-BE49-F238E27FC236}">
                <a16:creationId xmlns:a16="http://schemas.microsoft.com/office/drawing/2014/main" id="{EABE20C6-613B-4F19-A4FD-71A2AD499285}"/>
              </a:ext>
            </a:extLst>
          </p:cNvPr>
          <p:cNvSpPr>
            <a:spLocks noGrp="1" noChangeArrowheads="1"/>
          </p:cNvSpPr>
          <p:nvPr>
            <p:ph type="body" idx="4294967295"/>
          </p:nvPr>
        </p:nvSpPr>
        <p:spPr/>
        <p:txBody>
          <a:bodyPr/>
          <a:lstStyle/>
          <a:p>
            <a:pPr eaLnBrk="1" hangingPunct="1"/>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Early and persistent antisocial behavior </a:t>
            </a:r>
          </a:p>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Family Conflict</a:t>
            </a:r>
          </a:p>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Academic Failure</a:t>
            </a:r>
          </a:p>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Gang Involvement</a:t>
            </a:r>
          </a:p>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Extreme economic deprivation</a:t>
            </a:r>
            <a:r>
              <a:rPr lang="en-US" altLang="en-US" sz="3600" dirty="0">
                <a:latin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Effect transition="in" filter="fade">
                                      <p:cBhvr>
                                        <p:cTn id="7" dur="1000"/>
                                        <p:tgtEl>
                                          <p:spTgt spid="149507">
                                            <p:txEl>
                                              <p:pRg st="0" end="0"/>
                                            </p:txEl>
                                          </p:spTgt>
                                        </p:tgtEl>
                                      </p:cBhvr>
                                    </p:animEffect>
                                    <p:anim calcmode="lin" valueType="num">
                                      <p:cBhvr>
                                        <p:cTn id="8" dur="1000" fill="hold"/>
                                        <p:tgtEl>
                                          <p:spTgt spid="1495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9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9507">
                                            <p:txEl>
                                              <p:pRg st="1" end="1"/>
                                            </p:txEl>
                                          </p:spTgt>
                                        </p:tgtEl>
                                        <p:attrNameLst>
                                          <p:attrName>style.visibility</p:attrName>
                                        </p:attrNameLst>
                                      </p:cBhvr>
                                      <p:to>
                                        <p:strVal val="visible"/>
                                      </p:to>
                                    </p:set>
                                    <p:animEffect transition="in" filter="fade">
                                      <p:cBhvr>
                                        <p:cTn id="14" dur="1000"/>
                                        <p:tgtEl>
                                          <p:spTgt spid="149507">
                                            <p:txEl>
                                              <p:pRg st="1" end="1"/>
                                            </p:txEl>
                                          </p:spTgt>
                                        </p:tgtEl>
                                      </p:cBhvr>
                                    </p:animEffect>
                                    <p:anim calcmode="lin" valueType="num">
                                      <p:cBhvr>
                                        <p:cTn id="15" dur="1000" fill="hold"/>
                                        <p:tgtEl>
                                          <p:spTgt spid="14950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9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49507">
                                            <p:txEl>
                                              <p:pRg st="2" end="2"/>
                                            </p:txEl>
                                          </p:spTgt>
                                        </p:tgtEl>
                                        <p:attrNameLst>
                                          <p:attrName>style.visibility</p:attrName>
                                        </p:attrNameLst>
                                      </p:cBhvr>
                                      <p:to>
                                        <p:strVal val="visible"/>
                                      </p:to>
                                    </p:set>
                                    <p:animEffect transition="in" filter="fade">
                                      <p:cBhvr>
                                        <p:cTn id="21" dur="1000"/>
                                        <p:tgtEl>
                                          <p:spTgt spid="149507">
                                            <p:txEl>
                                              <p:pRg st="2" end="2"/>
                                            </p:txEl>
                                          </p:spTgt>
                                        </p:tgtEl>
                                      </p:cBhvr>
                                    </p:animEffect>
                                    <p:anim calcmode="lin" valueType="num">
                                      <p:cBhvr>
                                        <p:cTn id="22" dur="1000" fill="hold"/>
                                        <p:tgtEl>
                                          <p:spTgt spid="14950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95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49507">
                                            <p:txEl>
                                              <p:pRg st="3" end="3"/>
                                            </p:txEl>
                                          </p:spTgt>
                                        </p:tgtEl>
                                        <p:attrNameLst>
                                          <p:attrName>style.visibility</p:attrName>
                                        </p:attrNameLst>
                                      </p:cBhvr>
                                      <p:to>
                                        <p:strVal val="visible"/>
                                      </p:to>
                                    </p:set>
                                    <p:animEffect transition="in" filter="fade">
                                      <p:cBhvr>
                                        <p:cTn id="28" dur="1000"/>
                                        <p:tgtEl>
                                          <p:spTgt spid="149507">
                                            <p:txEl>
                                              <p:pRg st="3" end="3"/>
                                            </p:txEl>
                                          </p:spTgt>
                                        </p:tgtEl>
                                      </p:cBhvr>
                                    </p:animEffect>
                                    <p:anim calcmode="lin" valueType="num">
                                      <p:cBhvr>
                                        <p:cTn id="29" dur="1000" fill="hold"/>
                                        <p:tgtEl>
                                          <p:spTgt spid="14950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950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49507">
                                            <p:txEl>
                                              <p:pRg st="4" end="4"/>
                                            </p:txEl>
                                          </p:spTgt>
                                        </p:tgtEl>
                                        <p:attrNameLst>
                                          <p:attrName>style.visibility</p:attrName>
                                        </p:attrNameLst>
                                      </p:cBhvr>
                                      <p:to>
                                        <p:strVal val="visible"/>
                                      </p:to>
                                    </p:set>
                                    <p:animEffect transition="in" filter="fade">
                                      <p:cBhvr>
                                        <p:cTn id="35" dur="1000"/>
                                        <p:tgtEl>
                                          <p:spTgt spid="149507">
                                            <p:txEl>
                                              <p:pRg st="4" end="4"/>
                                            </p:txEl>
                                          </p:spTgt>
                                        </p:tgtEl>
                                      </p:cBhvr>
                                    </p:animEffect>
                                    <p:anim calcmode="lin" valueType="num">
                                      <p:cBhvr>
                                        <p:cTn id="36" dur="1000" fill="hold"/>
                                        <p:tgtEl>
                                          <p:spTgt spid="14950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950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oter Placeholder 2">
            <a:extLst>
              <a:ext uri="{FF2B5EF4-FFF2-40B4-BE49-F238E27FC236}">
                <a16:creationId xmlns:a16="http://schemas.microsoft.com/office/drawing/2014/main" id="{F89F0CA1-1CA7-497E-8334-29B8A5ACF28D}"/>
              </a:ext>
            </a:extLst>
          </p:cNvPr>
          <p:cNvSpPr>
            <a:spLocks noGrp="1"/>
          </p:cNvSpPr>
          <p:nvPr>
            <p:ph type="ftr" sz="quarter" idx="11"/>
          </p:nvPr>
        </p:nvSpPr>
        <p:spPr>
          <a:xfrm>
            <a:off x="7277768" y="6278562"/>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59747" name="Slide Number Placeholder 3">
            <a:extLst>
              <a:ext uri="{FF2B5EF4-FFF2-40B4-BE49-F238E27FC236}">
                <a16:creationId xmlns:a16="http://schemas.microsoft.com/office/drawing/2014/main" id="{26358D07-234A-485B-BF2E-4549ECB344C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78</a:t>
            </a:r>
          </a:p>
        </p:txBody>
      </p:sp>
      <p:sp>
        <p:nvSpPr>
          <p:cNvPr id="159748" name="Rectangle 2">
            <a:extLst>
              <a:ext uri="{FF2B5EF4-FFF2-40B4-BE49-F238E27FC236}">
                <a16:creationId xmlns:a16="http://schemas.microsoft.com/office/drawing/2014/main" id="{1D352C30-6130-44B8-94AF-6BBEF544E3BA}"/>
              </a:ext>
            </a:extLst>
          </p:cNvPr>
          <p:cNvSpPr>
            <a:spLocks noGrp="1" noChangeArrowheads="1"/>
          </p:cNvSpPr>
          <p:nvPr>
            <p:ph type="title" idx="4294967295"/>
          </p:nvPr>
        </p:nvSpPr>
        <p:spPr>
          <a:xfrm>
            <a:off x="965200" y="469313"/>
            <a:ext cx="10986168" cy="1143000"/>
          </a:xfrm>
        </p:spPr>
        <p:txBody>
          <a:bodyPr/>
          <a:lstStyle/>
          <a:p>
            <a:pPr eaLnBrk="1" hangingPunct="1"/>
            <a:r>
              <a:rPr lang="en-US" altLang="en-US" sz="4400" b="1" kern="1200" dirty="0">
                <a:solidFill>
                  <a:srgbClr val="C00000"/>
                </a:solidFill>
                <a:latin typeface="Arial Nova Cond" panose="020B0506020202020204" pitchFamily="34" charset="0"/>
              </a:rPr>
              <a:t>More Examples of Protective Factors </a:t>
            </a:r>
          </a:p>
        </p:txBody>
      </p:sp>
      <p:sp>
        <p:nvSpPr>
          <p:cNvPr id="153603" name="Rectangle 3">
            <a:extLst>
              <a:ext uri="{FF2B5EF4-FFF2-40B4-BE49-F238E27FC236}">
                <a16:creationId xmlns:a16="http://schemas.microsoft.com/office/drawing/2014/main" id="{A4D66A10-B1ED-47FA-B253-DEFFC7818714}"/>
              </a:ext>
            </a:extLst>
          </p:cNvPr>
          <p:cNvSpPr>
            <a:spLocks noGrp="1" noChangeArrowheads="1"/>
          </p:cNvSpPr>
          <p:nvPr>
            <p:ph type="body" idx="4294967295"/>
          </p:nvPr>
        </p:nvSpPr>
        <p:spPr>
          <a:xfrm>
            <a:off x="1093536" y="1856790"/>
            <a:ext cx="10261600" cy="4666248"/>
          </a:xfrm>
        </p:spPr>
        <p:txBody>
          <a:bodyPr/>
          <a:lstStyle/>
          <a:p>
            <a:pPr eaLnBrk="1" hangingPunct="1">
              <a:lnSpc>
                <a:spcPct val="90000"/>
              </a:lnSpc>
            </a:pPr>
            <a:r>
              <a:rPr lang="en-US" altLang="en-US" sz="2500" dirty="0">
                <a:solidFill>
                  <a:srgbClr val="000000"/>
                </a:solidFill>
                <a:latin typeface="Times New Roman" panose="02020603050405020304" pitchFamily="18" charset="0"/>
                <a:cs typeface="Microsoft Sans Serif" panose="020B0604020202020204" pitchFamily="34" charset="0"/>
              </a:rPr>
              <a:t>Peer groups, school, and communities that emphasize positive social norms </a:t>
            </a:r>
            <a:endParaRPr lang="en-US" altLang="en-US" sz="2500" dirty="0">
              <a:solidFill>
                <a:srgbClr val="000000"/>
              </a:solidFill>
              <a:latin typeface="Times New Roman" panose="02020603050405020304" pitchFamily="18" charset="0"/>
              <a:cs typeface="Times New Roman" panose="02020603050405020304" pitchFamily="18" charset="0"/>
            </a:endParaRPr>
          </a:p>
          <a:p>
            <a:pPr eaLnBrk="1" hangingPunct="1">
              <a:lnSpc>
                <a:spcPct val="90000"/>
              </a:lnSpc>
            </a:pPr>
            <a:endParaRPr lang="en-US" altLang="en-US" sz="2500" dirty="0">
              <a:solidFill>
                <a:srgbClr val="000000"/>
              </a:solidFill>
              <a:latin typeface="Times New Roman" panose="02020603050405020304" pitchFamily="18" charset="0"/>
              <a:cs typeface="Microsoft Sans Serif" panose="020B0604020202020204" pitchFamily="34" charset="0"/>
            </a:endParaRPr>
          </a:p>
          <a:p>
            <a:pPr eaLnBrk="1" hangingPunct="1">
              <a:lnSpc>
                <a:spcPct val="90000"/>
              </a:lnSpc>
            </a:pPr>
            <a:r>
              <a:rPr lang="en-US" altLang="en-US" sz="2500" dirty="0">
                <a:solidFill>
                  <a:srgbClr val="000000"/>
                </a:solidFill>
                <a:latin typeface="Times New Roman" panose="02020603050405020304" pitchFamily="18" charset="0"/>
                <a:cs typeface="Microsoft Sans Serif" panose="020B0604020202020204" pitchFamily="34" charset="0"/>
              </a:rPr>
              <a:t>Warm, supportive relationships and bonding with adults</a:t>
            </a:r>
            <a:endParaRPr lang="en-US" altLang="en-US" sz="2500" dirty="0">
              <a:solidFill>
                <a:srgbClr val="000000"/>
              </a:solidFill>
              <a:latin typeface="Times New Roman" panose="02020603050405020304" pitchFamily="18" charset="0"/>
              <a:cs typeface="Times New Roman" panose="02020603050405020304" pitchFamily="18" charset="0"/>
            </a:endParaRPr>
          </a:p>
          <a:p>
            <a:pPr eaLnBrk="1" hangingPunct="1">
              <a:lnSpc>
                <a:spcPct val="90000"/>
              </a:lnSpc>
            </a:pPr>
            <a:endParaRPr lang="en-US" altLang="en-US" sz="2500" dirty="0">
              <a:solidFill>
                <a:srgbClr val="000000"/>
              </a:solidFill>
              <a:latin typeface="Times New Roman" panose="02020603050405020304" pitchFamily="18" charset="0"/>
              <a:cs typeface="Microsoft Sans Serif" panose="020B0604020202020204" pitchFamily="34" charset="0"/>
            </a:endParaRPr>
          </a:p>
          <a:p>
            <a:pPr eaLnBrk="1" hangingPunct="1">
              <a:lnSpc>
                <a:spcPct val="90000"/>
              </a:lnSpc>
            </a:pPr>
            <a:r>
              <a:rPr lang="en-US" altLang="en-US" sz="2500" dirty="0">
                <a:solidFill>
                  <a:srgbClr val="000000"/>
                </a:solidFill>
                <a:latin typeface="Times New Roman" panose="02020603050405020304" pitchFamily="18" charset="0"/>
                <a:cs typeface="Microsoft Sans Serif" panose="020B0604020202020204" pitchFamily="34" charset="0"/>
              </a:rPr>
              <a:t>Opportunities to become involved in positive activities</a:t>
            </a:r>
            <a:endParaRPr lang="en-US" altLang="en-US" sz="2500" dirty="0">
              <a:solidFill>
                <a:srgbClr val="000000"/>
              </a:solidFill>
              <a:latin typeface="Times New Roman" panose="02020603050405020304" pitchFamily="18" charset="0"/>
              <a:cs typeface="Times New Roman" panose="02020603050405020304" pitchFamily="18" charset="0"/>
            </a:endParaRPr>
          </a:p>
          <a:p>
            <a:pPr eaLnBrk="1" hangingPunct="1">
              <a:lnSpc>
                <a:spcPct val="90000"/>
              </a:lnSpc>
            </a:pPr>
            <a:endParaRPr lang="en-US" altLang="en-US" sz="2500" dirty="0">
              <a:solidFill>
                <a:srgbClr val="000000"/>
              </a:solidFill>
              <a:latin typeface="Times New Roman" panose="02020603050405020304" pitchFamily="18" charset="0"/>
              <a:cs typeface="Microsoft Sans Serif" panose="020B0604020202020204" pitchFamily="34" charset="0"/>
            </a:endParaRPr>
          </a:p>
          <a:p>
            <a:pPr eaLnBrk="1" hangingPunct="1">
              <a:lnSpc>
                <a:spcPct val="90000"/>
              </a:lnSpc>
            </a:pPr>
            <a:r>
              <a:rPr lang="en-US" altLang="en-US" sz="2500" dirty="0">
                <a:solidFill>
                  <a:srgbClr val="000000"/>
                </a:solidFill>
                <a:latin typeface="Times New Roman" panose="02020603050405020304" pitchFamily="18" charset="0"/>
                <a:cs typeface="Microsoft Sans Serif" panose="020B0604020202020204" pitchFamily="34" charset="0"/>
              </a:rPr>
              <a:t>Recognition and support for participating in positive activities</a:t>
            </a:r>
          </a:p>
          <a:p>
            <a:pPr eaLnBrk="1" hangingPunct="1">
              <a:lnSpc>
                <a:spcPct val="90000"/>
              </a:lnSpc>
            </a:pPr>
            <a:endParaRPr lang="en-US" altLang="en-US" sz="2500" dirty="0">
              <a:solidFill>
                <a:srgbClr val="000000"/>
              </a:solidFill>
              <a:latin typeface="Times New Roman" panose="02020603050405020304" pitchFamily="18" charset="0"/>
              <a:cs typeface="Microsoft Sans Serif" panose="020B0604020202020204" pitchFamily="34" charset="0"/>
            </a:endParaRPr>
          </a:p>
          <a:p>
            <a:pPr eaLnBrk="1" hangingPunct="1">
              <a:lnSpc>
                <a:spcPct val="90000"/>
              </a:lnSpc>
            </a:pPr>
            <a:r>
              <a:rPr lang="en-US" altLang="en-US" sz="2500" dirty="0">
                <a:solidFill>
                  <a:srgbClr val="000000"/>
                </a:solidFill>
                <a:latin typeface="Times New Roman" panose="02020603050405020304" pitchFamily="18" charset="0"/>
                <a:cs typeface="Microsoft Sans Serif" panose="020B0604020202020204" pitchFamily="34" charset="0"/>
              </a:rPr>
              <a:t>Healthy </a:t>
            </a:r>
            <a:r>
              <a:rPr lang="en-US" altLang="en-US" sz="2500" dirty="0">
                <a:latin typeface="Times New Roman" panose="02020603050405020304" pitchFamily="18" charset="0"/>
                <a:cs typeface="Times New Roman" panose="02020603050405020304" pitchFamily="18" charset="0"/>
              </a:rPr>
              <a:t>beliefs and clear standards</a:t>
            </a:r>
            <a:r>
              <a:rPr lang="en-US" altLang="en-US" sz="2500" dirty="0">
                <a:latin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Effect transition="in" filter="fade">
                                      <p:cBhvr>
                                        <p:cTn id="7" dur="1000"/>
                                        <p:tgtEl>
                                          <p:spTgt spid="153603">
                                            <p:txEl>
                                              <p:pRg st="0" end="0"/>
                                            </p:txEl>
                                          </p:spTgt>
                                        </p:tgtEl>
                                      </p:cBhvr>
                                    </p:animEffect>
                                    <p:anim calcmode="lin" valueType="num">
                                      <p:cBhvr>
                                        <p:cTn id="8" dur="1000" fill="hold"/>
                                        <p:tgtEl>
                                          <p:spTgt spid="1536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53603">
                                            <p:txEl>
                                              <p:pRg st="2" end="2"/>
                                            </p:txEl>
                                          </p:spTgt>
                                        </p:tgtEl>
                                        <p:attrNameLst>
                                          <p:attrName>style.visibility</p:attrName>
                                        </p:attrNameLst>
                                      </p:cBhvr>
                                      <p:to>
                                        <p:strVal val="visible"/>
                                      </p:to>
                                    </p:set>
                                    <p:animEffect transition="in" filter="fade">
                                      <p:cBhvr>
                                        <p:cTn id="14" dur="1000"/>
                                        <p:tgtEl>
                                          <p:spTgt spid="153603">
                                            <p:txEl>
                                              <p:pRg st="2" end="2"/>
                                            </p:txEl>
                                          </p:spTgt>
                                        </p:tgtEl>
                                      </p:cBhvr>
                                    </p:animEffect>
                                    <p:anim calcmode="lin" valueType="num">
                                      <p:cBhvr>
                                        <p:cTn id="15" dur="1000" fill="hold"/>
                                        <p:tgtEl>
                                          <p:spTgt spid="15360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3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53603">
                                            <p:txEl>
                                              <p:pRg st="4" end="4"/>
                                            </p:txEl>
                                          </p:spTgt>
                                        </p:tgtEl>
                                        <p:attrNameLst>
                                          <p:attrName>style.visibility</p:attrName>
                                        </p:attrNameLst>
                                      </p:cBhvr>
                                      <p:to>
                                        <p:strVal val="visible"/>
                                      </p:to>
                                    </p:set>
                                    <p:animEffect transition="in" filter="fade">
                                      <p:cBhvr>
                                        <p:cTn id="21" dur="1000"/>
                                        <p:tgtEl>
                                          <p:spTgt spid="153603">
                                            <p:txEl>
                                              <p:pRg st="4" end="4"/>
                                            </p:txEl>
                                          </p:spTgt>
                                        </p:tgtEl>
                                      </p:cBhvr>
                                    </p:animEffect>
                                    <p:anim calcmode="lin" valueType="num">
                                      <p:cBhvr>
                                        <p:cTn id="22" dur="1000" fill="hold"/>
                                        <p:tgtEl>
                                          <p:spTgt spid="15360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36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53603">
                                            <p:txEl>
                                              <p:pRg st="6" end="6"/>
                                            </p:txEl>
                                          </p:spTgt>
                                        </p:tgtEl>
                                        <p:attrNameLst>
                                          <p:attrName>style.visibility</p:attrName>
                                        </p:attrNameLst>
                                      </p:cBhvr>
                                      <p:to>
                                        <p:strVal val="visible"/>
                                      </p:to>
                                    </p:set>
                                    <p:animEffect transition="in" filter="fade">
                                      <p:cBhvr>
                                        <p:cTn id="28" dur="1000"/>
                                        <p:tgtEl>
                                          <p:spTgt spid="153603">
                                            <p:txEl>
                                              <p:pRg st="6" end="6"/>
                                            </p:txEl>
                                          </p:spTgt>
                                        </p:tgtEl>
                                      </p:cBhvr>
                                    </p:animEffect>
                                    <p:anim calcmode="lin" valueType="num">
                                      <p:cBhvr>
                                        <p:cTn id="29" dur="1000" fill="hold"/>
                                        <p:tgtEl>
                                          <p:spTgt spid="15360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5360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53603">
                                            <p:txEl>
                                              <p:pRg st="8" end="8"/>
                                            </p:txEl>
                                          </p:spTgt>
                                        </p:tgtEl>
                                        <p:attrNameLst>
                                          <p:attrName>style.visibility</p:attrName>
                                        </p:attrNameLst>
                                      </p:cBhvr>
                                      <p:to>
                                        <p:strVal val="visible"/>
                                      </p:to>
                                    </p:set>
                                    <p:animEffect transition="in" filter="fade">
                                      <p:cBhvr>
                                        <p:cTn id="35" dur="1000"/>
                                        <p:tgtEl>
                                          <p:spTgt spid="153603">
                                            <p:txEl>
                                              <p:pRg st="8" end="8"/>
                                            </p:txEl>
                                          </p:spTgt>
                                        </p:tgtEl>
                                      </p:cBhvr>
                                    </p:animEffect>
                                    <p:anim calcmode="lin" valueType="num">
                                      <p:cBhvr>
                                        <p:cTn id="36" dur="1000" fill="hold"/>
                                        <p:tgtEl>
                                          <p:spTgt spid="15360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5360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oter Placeholder 2">
            <a:extLst>
              <a:ext uri="{FF2B5EF4-FFF2-40B4-BE49-F238E27FC236}">
                <a16:creationId xmlns:a16="http://schemas.microsoft.com/office/drawing/2014/main" id="{DAC2402D-65FC-4577-A0CC-BCB100596CE1}"/>
              </a:ext>
            </a:extLst>
          </p:cNvPr>
          <p:cNvSpPr>
            <a:spLocks noGrp="1"/>
          </p:cNvSpPr>
          <p:nvPr>
            <p:ph type="ftr" sz="quarter" idx="11"/>
          </p:nvPr>
        </p:nvSpPr>
        <p:spPr>
          <a:xfrm>
            <a:off x="7015747"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61795" name="Slide Number Placeholder 3">
            <a:extLst>
              <a:ext uri="{FF2B5EF4-FFF2-40B4-BE49-F238E27FC236}">
                <a16:creationId xmlns:a16="http://schemas.microsoft.com/office/drawing/2014/main" id="{9A356DF0-54DA-4515-BD20-049FFA787FE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79</a:t>
            </a:r>
          </a:p>
        </p:txBody>
      </p:sp>
      <p:sp>
        <p:nvSpPr>
          <p:cNvPr id="161796" name="Rectangle 2">
            <a:extLst>
              <a:ext uri="{FF2B5EF4-FFF2-40B4-BE49-F238E27FC236}">
                <a16:creationId xmlns:a16="http://schemas.microsoft.com/office/drawing/2014/main" id="{D006ECAE-66FF-490C-B46C-D5332D54CC97}"/>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What Does All of This Mean?</a:t>
            </a:r>
          </a:p>
        </p:txBody>
      </p:sp>
      <p:sp>
        <p:nvSpPr>
          <p:cNvPr id="155651" name="Rectangle 3">
            <a:extLst>
              <a:ext uri="{FF2B5EF4-FFF2-40B4-BE49-F238E27FC236}">
                <a16:creationId xmlns:a16="http://schemas.microsoft.com/office/drawing/2014/main" id="{F3D5439F-4281-43AA-B366-AEF21D34671F}"/>
              </a:ext>
            </a:extLst>
          </p:cNvPr>
          <p:cNvSpPr>
            <a:spLocks noGrp="1" noChangeArrowheads="1"/>
          </p:cNvSpPr>
          <p:nvPr>
            <p:ph type="body" idx="4294967295"/>
          </p:nvPr>
        </p:nvSpPr>
        <p:spPr>
          <a:xfrm>
            <a:off x="921627" y="1752600"/>
            <a:ext cx="7612774" cy="4311316"/>
          </a:xfrm>
        </p:spPr>
        <p:txBody>
          <a:bodyPr/>
          <a:lstStyle/>
          <a:p>
            <a:pPr eaLnBrk="1" hangingPunct="1">
              <a:buFont typeface="Wingdings" panose="05000000000000000000" pitchFamily="2" charset="2"/>
              <a:buNone/>
            </a:pPr>
            <a:r>
              <a:rPr lang="en-US" altLang="en-US" sz="3600" dirty="0"/>
              <a:t>Once we understand </a:t>
            </a:r>
            <a:r>
              <a:rPr lang="en-US" altLang="en-US" sz="3600" b="1" kern="1200" dirty="0">
                <a:solidFill>
                  <a:srgbClr val="C00000"/>
                </a:solidFill>
                <a:latin typeface="Arial Nova Cond" panose="020B0506020202020204" pitchFamily="34" charset="0"/>
                <a:ea typeface="+mj-ea"/>
                <a:cs typeface="+mj-cs"/>
              </a:rPr>
              <a:t>exactly </a:t>
            </a:r>
          </a:p>
          <a:p>
            <a:pPr eaLnBrk="1" hangingPunct="1">
              <a:buFont typeface="Wingdings" panose="05000000000000000000" pitchFamily="2" charset="2"/>
              <a:buNone/>
            </a:pPr>
            <a:r>
              <a:rPr lang="en-US" altLang="en-US" sz="3600" b="1" kern="1200" dirty="0">
                <a:solidFill>
                  <a:srgbClr val="C00000"/>
                </a:solidFill>
                <a:latin typeface="Arial Nova Cond" panose="020B0506020202020204" pitchFamily="34" charset="0"/>
                <a:ea typeface="+mj-ea"/>
                <a:cs typeface="+mj-cs"/>
              </a:rPr>
              <a:t>why</a:t>
            </a:r>
            <a:r>
              <a:rPr lang="en-US" altLang="en-US" sz="3600" dirty="0"/>
              <a:t> some of our children are </a:t>
            </a:r>
          </a:p>
          <a:p>
            <a:pPr eaLnBrk="1" hangingPunct="1">
              <a:buFont typeface="Wingdings" panose="05000000000000000000" pitchFamily="2" charset="2"/>
              <a:buNone/>
            </a:pPr>
            <a:r>
              <a:rPr lang="en-US" altLang="en-US" sz="3600" dirty="0"/>
              <a:t>using and abusing drugs, and </a:t>
            </a:r>
          </a:p>
          <a:p>
            <a:pPr eaLnBrk="1" hangingPunct="1">
              <a:buFont typeface="Wingdings" panose="05000000000000000000" pitchFamily="2" charset="2"/>
              <a:buNone/>
            </a:pPr>
            <a:r>
              <a:rPr lang="en-US" altLang="en-US" sz="3600" dirty="0"/>
              <a:t>engaging in other risky behavior, </a:t>
            </a:r>
          </a:p>
          <a:p>
            <a:pPr eaLnBrk="1" hangingPunct="1">
              <a:buFont typeface="Wingdings" panose="05000000000000000000" pitchFamily="2" charset="2"/>
              <a:buNone/>
            </a:pPr>
            <a:r>
              <a:rPr lang="en-US" altLang="en-US" sz="3600" dirty="0"/>
              <a:t>we can </a:t>
            </a:r>
            <a:r>
              <a:rPr lang="en-US" altLang="en-US" sz="3600" b="1" kern="1200" dirty="0">
                <a:solidFill>
                  <a:srgbClr val="C00000"/>
                </a:solidFill>
                <a:latin typeface="Arial Nova Cond" panose="020B0506020202020204" pitchFamily="34" charset="0"/>
                <a:ea typeface="+mj-ea"/>
                <a:cs typeface="+mj-cs"/>
              </a:rPr>
              <a:t>decide exactly what to </a:t>
            </a:r>
          </a:p>
          <a:p>
            <a:pPr eaLnBrk="1" hangingPunct="1">
              <a:buFont typeface="Wingdings" panose="05000000000000000000" pitchFamily="2" charset="2"/>
              <a:buNone/>
            </a:pPr>
            <a:r>
              <a:rPr lang="en-US" altLang="en-US" sz="3600" b="1" kern="1200" dirty="0">
                <a:solidFill>
                  <a:srgbClr val="C00000"/>
                </a:solidFill>
                <a:latin typeface="Arial Nova Cond" panose="020B0506020202020204" pitchFamily="34" charset="0"/>
                <a:ea typeface="+mj-ea"/>
                <a:cs typeface="+mj-cs"/>
              </a:rPr>
              <a:t>do about it.</a:t>
            </a:r>
          </a:p>
          <a:p>
            <a:pPr eaLnBrk="1" hangingPunct="1">
              <a:buFont typeface="Wingdings" panose="05000000000000000000" pitchFamily="2" charset="2"/>
              <a:buNone/>
            </a:pPr>
            <a:endParaRPr lang="en-US" altLang="en-US" sz="4400" b="1" kern="1200" dirty="0">
              <a:solidFill>
                <a:srgbClr val="C00000"/>
              </a:solidFill>
              <a:latin typeface="Arial Nova Cond" panose="020B0506020202020204" pitchFamily="34" charset="0"/>
              <a:ea typeface="+mj-ea"/>
              <a:cs typeface="+mj-cs"/>
            </a:endParaRPr>
          </a:p>
        </p:txBody>
      </p:sp>
      <p:pic>
        <p:nvPicPr>
          <p:cNvPr id="155652" name="Picture 4" descr="question mark">
            <a:extLst>
              <a:ext uri="{FF2B5EF4-FFF2-40B4-BE49-F238E27FC236}">
                <a16:creationId xmlns:a16="http://schemas.microsoft.com/office/drawing/2014/main" id="{ABD271DA-FB7D-412C-8237-F23734499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1752600"/>
            <a:ext cx="2532773" cy="37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Effect transition="in" filter="fade">
                                      <p:cBhvr>
                                        <p:cTn id="7" dur="1000"/>
                                        <p:tgtEl>
                                          <p:spTgt spid="155651">
                                            <p:txEl>
                                              <p:pRg st="0" end="0"/>
                                            </p:txEl>
                                          </p:spTgt>
                                        </p:tgtEl>
                                      </p:cBhvr>
                                    </p:animEffect>
                                    <p:anim calcmode="lin" valueType="num">
                                      <p:cBhvr>
                                        <p:cTn id="8" dur="1000" fill="hold"/>
                                        <p:tgtEl>
                                          <p:spTgt spid="155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565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5651">
                                            <p:txEl>
                                              <p:pRg st="1" end="1"/>
                                            </p:txEl>
                                          </p:spTgt>
                                        </p:tgtEl>
                                        <p:attrNameLst>
                                          <p:attrName>style.visibility</p:attrName>
                                        </p:attrNameLst>
                                      </p:cBhvr>
                                      <p:to>
                                        <p:strVal val="visible"/>
                                      </p:to>
                                    </p:set>
                                    <p:animEffect transition="in" filter="fade">
                                      <p:cBhvr>
                                        <p:cTn id="12" dur="1000"/>
                                        <p:tgtEl>
                                          <p:spTgt spid="155651">
                                            <p:txEl>
                                              <p:pRg st="1" end="1"/>
                                            </p:txEl>
                                          </p:spTgt>
                                        </p:tgtEl>
                                      </p:cBhvr>
                                    </p:animEffect>
                                    <p:anim calcmode="lin" valueType="num">
                                      <p:cBhvr>
                                        <p:cTn id="13" dur="1000" fill="hold"/>
                                        <p:tgtEl>
                                          <p:spTgt spid="155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565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5651">
                                            <p:txEl>
                                              <p:pRg st="2" end="2"/>
                                            </p:txEl>
                                          </p:spTgt>
                                        </p:tgtEl>
                                        <p:attrNameLst>
                                          <p:attrName>style.visibility</p:attrName>
                                        </p:attrNameLst>
                                      </p:cBhvr>
                                      <p:to>
                                        <p:strVal val="visible"/>
                                      </p:to>
                                    </p:set>
                                    <p:animEffect transition="in" filter="fade">
                                      <p:cBhvr>
                                        <p:cTn id="17" dur="1000"/>
                                        <p:tgtEl>
                                          <p:spTgt spid="155651">
                                            <p:txEl>
                                              <p:pRg st="2" end="2"/>
                                            </p:txEl>
                                          </p:spTgt>
                                        </p:tgtEl>
                                      </p:cBhvr>
                                    </p:animEffect>
                                    <p:anim calcmode="lin" valueType="num">
                                      <p:cBhvr>
                                        <p:cTn id="18" dur="1000" fill="hold"/>
                                        <p:tgtEl>
                                          <p:spTgt spid="155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565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5651">
                                            <p:txEl>
                                              <p:pRg st="3" end="3"/>
                                            </p:txEl>
                                          </p:spTgt>
                                        </p:tgtEl>
                                        <p:attrNameLst>
                                          <p:attrName>style.visibility</p:attrName>
                                        </p:attrNameLst>
                                      </p:cBhvr>
                                      <p:to>
                                        <p:strVal val="visible"/>
                                      </p:to>
                                    </p:set>
                                    <p:animEffect transition="in" filter="fade">
                                      <p:cBhvr>
                                        <p:cTn id="22" dur="1000"/>
                                        <p:tgtEl>
                                          <p:spTgt spid="155651">
                                            <p:txEl>
                                              <p:pRg st="3" end="3"/>
                                            </p:txEl>
                                          </p:spTgt>
                                        </p:tgtEl>
                                      </p:cBhvr>
                                    </p:animEffect>
                                    <p:anim calcmode="lin" valueType="num">
                                      <p:cBhvr>
                                        <p:cTn id="23" dur="1000" fill="hold"/>
                                        <p:tgtEl>
                                          <p:spTgt spid="155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565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5651">
                                            <p:txEl>
                                              <p:pRg st="4" end="4"/>
                                            </p:txEl>
                                          </p:spTgt>
                                        </p:tgtEl>
                                        <p:attrNameLst>
                                          <p:attrName>style.visibility</p:attrName>
                                        </p:attrNameLst>
                                      </p:cBhvr>
                                      <p:to>
                                        <p:strVal val="visible"/>
                                      </p:to>
                                    </p:set>
                                    <p:animEffect transition="in" filter="fade">
                                      <p:cBhvr>
                                        <p:cTn id="27" dur="1000"/>
                                        <p:tgtEl>
                                          <p:spTgt spid="155651">
                                            <p:txEl>
                                              <p:pRg st="4" end="4"/>
                                            </p:txEl>
                                          </p:spTgt>
                                        </p:tgtEl>
                                      </p:cBhvr>
                                    </p:animEffect>
                                    <p:anim calcmode="lin" valueType="num">
                                      <p:cBhvr>
                                        <p:cTn id="28" dur="1000" fill="hold"/>
                                        <p:tgtEl>
                                          <p:spTgt spid="155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5651">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5651">
                                            <p:txEl>
                                              <p:pRg st="5" end="5"/>
                                            </p:txEl>
                                          </p:spTgt>
                                        </p:tgtEl>
                                        <p:attrNameLst>
                                          <p:attrName>style.visibility</p:attrName>
                                        </p:attrNameLst>
                                      </p:cBhvr>
                                      <p:to>
                                        <p:strVal val="visible"/>
                                      </p:to>
                                    </p:set>
                                    <p:animEffect transition="in" filter="fade">
                                      <p:cBhvr>
                                        <p:cTn id="32" dur="1000"/>
                                        <p:tgtEl>
                                          <p:spTgt spid="155651">
                                            <p:txEl>
                                              <p:pRg st="5" end="5"/>
                                            </p:txEl>
                                          </p:spTgt>
                                        </p:tgtEl>
                                      </p:cBhvr>
                                    </p:animEffect>
                                    <p:anim calcmode="lin" valueType="num">
                                      <p:cBhvr>
                                        <p:cTn id="33" dur="1000" fill="hold"/>
                                        <p:tgtEl>
                                          <p:spTgt spid="15565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55651">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5652"/>
                                        </p:tgtEl>
                                        <p:attrNameLst>
                                          <p:attrName>style.visibility</p:attrName>
                                        </p:attrNameLst>
                                      </p:cBhvr>
                                      <p:to>
                                        <p:strVal val="visible"/>
                                      </p:to>
                                    </p:set>
                                    <p:animEffect transition="in" filter="fade">
                                      <p:cBhvr>
                                        <p:cTn id="37" dur="1000"/>
                                        <p:tgtEl>
                                          <p:spTgt spid="155652"/>
                                        </p:tgtEl>
                                      </p:cBhvr>
                                    </p:animEffect>
                                    <p:anim calcmode="lin" valueType="num">
                                      <p:cBhvr>
                                        <p:cTn id="38" dur="1000" fill="hold"/>
                                        <p:tgtEl>
                                          <p:spTgt spid="155652"/>
                                        </p:tgtEl>
                                        <p:attrNameLst>
                                          <p:attrName>ppt_x</p:attrName>
                                        </p:attrNameLst>
                                      </p:cBhvr>
                                      <p:tavLst>
                                        <p:tav tm="0">
                                          <p:val>
                                            <p:strVal val="#ppt_x"/>
                                          </p:val>
                                        </p:tav>
                                        <p:tav tm="100000">
                                          <p:val>
                                            <p:strVal val="#ppt_x"/>
                                          </p:val>
                                        </p:tav>
                                      </p:tavLst>
                                    </p:anim>
                                    <p:anim calcmode="lin" valueType="num">
                                      <p:cBhvr>
                                        <p:cTn id="39" dur="1000" fill="hold"/>
                                        <p:tgtEl>
                                          <p:spTgt spid="1556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60279D6-132B-4756-9A96-62005B16C2D5}"/>
              </a:ext>
            </a:extLst>
          </p:cNvPr>
          <p:cNvSpPr>
            <a:spLocks noGrp="1" noChangeArrowheads="1"/>
          </p:cNvSpPr>
          <p:nvPr>
            <p:ph type="ctrTitle"/>
          </p:nvPr>
        </p:nvSpPr>
        <p:spPr/>
        <p:txBody>
          <a:bodyPr/>
          <a:lstStyle/>
          <a:p>
            <a:pPr eaLnBrk="1" hangingPunct="1"/>
            <a:r>
              <a:rPr lang="en-US" altLang="en-US" b="1" dirty="0"/>
              <a:t>PPG Certification Training Available</a:t>
            </a:r>
          </a:p>
        </p:txBody>
      </p:sp>
      <p:sp>
        <p:nvSpPr>
          <p:cNvPr id="36867" name="Rectangle 3">
            <a:extLst>
              <a:ext uri="{FF2B5EF4-FFF2-40B4-BE49-F238E27FC236}">
                <a16:creationId xmlns:a16="http://schemas.microsoft.com/office/drawing/2014/main" id="{5EFB6B3A-A7E8-4725-8DF0-CA9298CE38EE}"/>
              </a:ext>
            </a:extLst>
          </p:cNvPr>
          <p:cNvSpPr>
            <a:spLocks noGrp="1" noChangeArrowheads="1"/>
          </p:cNvSpPr>
          <p:nvPr>
            <p:ph type="subTitle" idx="1"/>
          </p:nvPr>
        </p:nvSpPr>
        <p:spPr>
          <a:xfrm>
            <a:off x="1886953" y="4612105"/>
            <a:ext cx="8743950" cy="1219200"/>
          </a:xfrm>
        </p:spPr>
        <p:txBody>
          <a:bodyPr/>
          <a:lstStyle/>
          <a:p>
            <a:pPr eaLnBrk="1" hangingPunct="1">
              <a:lnSpc>
                <a:spcPct val="80000"/>
              </a:lnSpc>
            </a:pPr>
            <a:r>
              <a:rPr lang="en-US" altLang="en-US" dirty="0"/>
              <a:t>Ask for details. </a:t>
            </a:r>
            <a:r>
              <a:rPr lang="en-US" altLang="en-US" sz="3200" dirty="0"/>
              <a:t>cstilwell@informedfamilies.org</a:t>
            </a:r>
          </a:p>
          <a:p>
            <a:pPr eaLnBrk="1" hangingPunct="1">
              <a:lnSpc>
                <a:spcPct val="80000"/>
              </a:lnSpc>
            </a:pPr>
            <a:endParaRPr lang="en-US" altLang="en-US" dirty="0"/>
          </a:p>
          <a:p>
            <a:pPr eaLnBrk="1" hangingPunct="1">
              <a:lnSpc>
                <a:spcPct val="80000"/>
              </a:lnSpc>
            </a:pPr>
            <a:r>
              <a:rPr lang="en-US" altLang="en-US" dirty="0"/>
              <a:t>You must complete the 4 Agendas prior to PPG Leader Training.</a:t>
            </a: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5C823B-96BC-4381-877F-4E571CAC396C}"/>
              </a:ext>
            </a:extLst>
          </p:cNvPr>
          <p:cNvSpPr>
            <a:spLocks noGrp="1"/>
          </p:cNvSpPr>
          <p:nvPr>
            <p:ph type="ftr" sz="quarter" idx="11"/>
          </p:nvPr>
        </p:nvSpPr>
        <p:spPr/>
        <p:txBody>
          <a:bodyPr/>
          <a:lstStyle/>
          <a:p>
            <a:pPr>
              <a:defRPr/>
            </a:pPr>
            <a:r>
              <a:rPr lang="en-US"/>
              <a:t>Informed Families | Copyright 2009 | Proprietary</a:t>
            </a:r>
          </a:p>
        </p:txBody>
      </p:sp>
      <p:sp>
        <p:nvSpPr>
          <p:cNvPr id="3" name="Slide Number Placeholder 2">
            <a:extLst>
              <a:ext uri="{FF2B5EF4-FFF2-40B4-BE49-F238E27FC236}">
                <a16:creationId xmlns:a16="http://schemas.microsoft.com/office/drawing/2014/main" id="{B3F61111-C76C-4EE9-B6DE-6C0EBABD25C3}"/>
              </a:ext>
            </a:extLst>
          </p:cNvPr>
          <p:cNvSpPr>
            <a:spLocks noGrp="1"/>
          </p:cNvSpPr>
          <p:nvPr>
            <p:ph type="sldNum" sz="quarter" idx="12"/>
          </p:nvPr>
        </p:nvSpPr>
        <p:spPr/>
        <p:txBody>
          <a:bodyPr/>
          <a:lstStyle/>
          <a:p>
            <a:pPr>
              <a:defRPr/>
            </a:pPr>
            <a:fld id="{D38114A7-B397-454D-B568-94922A7806D7}" type="slidenum">
              <a:rPr lang="en-US" altLang="en-US" smtClean="0"/>
              <a:pPr>
                <a:defRPr/>
              </a:pPr>
              <a:t>80</a:t>
            </a:fld>
            <a:endParaRPr lang="en-US" altLang="en-US"/>
          </a:p>
        </p:txBody>
      </p:sp>
      <p:sp>
        <p:nvSpPr>
          <p:cNvPr id="5" name="TextBox 4">
            <a:extLst>
              <a:ext uri="{FF2B5EF4-FFF2-40B4-BE49-F238E27FC236}">
                <a16:creationId xmlns:a16="http://schemas.microsoft.com/office/drawing/2014/main" id="{5F0E856A-D7FB-440D-9473-1E9934203A97}"/>
              </a:ext>
            </a:extLst>
          </p:cNvPr>
          <p:cNvSpPr txBox="1"/>
          <p:nvPr/>
        </p:nvSpPr>
        <p:spPr>
          <a:xfrm>
            <a:off x="976859" y="1795966"/>
            <a:ext cx="10238282" cy="405649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Pct val="85000"/>
              <a:buFont typeface="Wingdings" panose="05000000000000000000" pitchFamily="2" charset="2"/>
              <a:buChar char="q"/>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Are the social norms positive or negative to the growth and development of your child?</a:t>
            </a:r>
          </a:p>
          <a:p>
            <a:pPr marR="0" lvl="0" algn="l" defTabSz="914400" rtl="0" eaLnBrk="1" fontAlgn="base" latinLnBrk="0" hangingPunct="1">
              <a:lnSpc>
                <a:spcPct val="100000"/>
              </a:lnSpc>
              <a:spcBef>
                <a:spcPct val="20000"/>
              </a:spcBef>
              <a:spcAft>
                <a:spcPct val="0"/>
              </a:spcAft>
              <a:buClrTx/>
              <a:buSzPct val="85000"/>
              <a:tabLst/>
              <a:defRPr/>
            </a:pPr>
            <a:r>
              <a:rPr lang="en-US" altLang="en-US" sz="2800" kern="0" dirty="0">
                <a:solidFill>
                  <a:srgbClr val="000000"/>
                </a:solidFill>
                <a:latin typeface="Times New Roman" panose="02020603050405020304" pitchFamily="18" charset="0"/>
              </a:rPr>
              <a:t>______________________________________________________</a:t>
            </a:r>
          </a:p>
          <a:p>
            <a:pPr marR="0" lvl="0" algn="l" defTabSz="914400" rtl="0" eaLnBrk="1" fontAlgn="base" latinLnBrk="0" hangingPunct="1">
              <a:lnSpc>
                <a:spcPct val="100000"/>
              </a:lnSpc>
              <a:spcBef>
                <a:spcPct val="20000"/>
              </a:spcBef>
              <a:spcAft>
                <a:spcPct val="0"/>
              </a:spcAft>
              <a:buClrTx/>
              <a:buSzPct val="85000"/>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______________________________________________________</a:t>
            </a:r>
          </a:p>
          <a:p>
            <a:pPr marL="342900" marR="0" lvl="0" indent="-342900" algn="l" defTabSz="914400" rtl="0" eaLnBrk="1" fontAlgn="base" latinLnBrk="0" hangingPunct="1">
              <a:lnSpc>
                <a:spcPct val="100000"/>
              </a:lnSpc>
              <a:spcBef>
                <a:spcPct val="20000"/>
              </a:spcBef>
              <a:spcAft>
                <a:spcPct val="0"/>
              </a:spcAft>
              <a:buClrTx/>
              <a:buSzPct val="85000"/>
              <a:buFont typeface="Wingdings" panose="05000000000000000000" pitchFamily="2" charset="2"/>
              <a:buChar char="q"/>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85000"/>
              <a:buFont typeface="Wingdings" panose="05000000000000000000" pitchFamily="2" charset="2"/>
              <a:buChar char="q"/>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What can you do about it?</a:t>
            </a:r>
          </a:p>
          <a:p>
            <a:pPr fontAlgn="base">
              <a:spcBef>
                <a:spcPct val="20000"/>
              </a:spcBef>
              <a:spcAft>
                <a:spcPct val="0"/>
              </a:spcAft>
              <a:buSzPct val="85000"/>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______________________________________________________</a:t>
            </a:r>
          </a:p>
          <a:p>
            <a:pPr marR="0" lvl="0" algn="l" defTabSz="914400" rtl="0" eaLnBrk="1" fontAlgn="base" latinLnBrk="0" hangingPunct="1">
              <a:lnSpc>
                <a:spcPct val="100000"/>
              </a:lnSpc>
              <a:spcBef>
                <a:spcPct val="20000"/>
              </a:spcBef>
              <a:spcAft>
                <a:spcPct val="0"/>
              </a:spcAft>
              <a:buClrTx/>
              <a:buSzPct val="85000"/>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76CB1855-3C0E-4E5A-888B-2797130BEADD}"/>
              </a:ext>
            </a:extLst>
          </p:cNvPr>
          <p:cNvSpPr txBox="1"/>
          <p:nvPr/>
        </p:nvSpPr>
        <p:spPr>
          <a:xfrm>
            <a:off x="976859" y="620818"/>
            <a:ext cx="6093500" cy="769441"/>
          </a:xfrm>
          <a:prstGeom prst="rect">
            <a:avLst/>
          </a:prstGeom>
          <a:noFill/>
        </p:spPr>
        <p:txBody>
          <a:bodyPr wrap="square">
            <a:spAutoFit/>
          </a:bodyPr>
          <a:lstStyle/>
          <a:p>
            <a:r>
              <a:rPr kumimoji="0" lang="en-US" altLang="en-US" sz="4400" b="1" i="0" u="none" strike="noStrike" kern="1200" cap="none" spc="0" normalizeH="0" baseline="0" noProof="0" dirty="0">
                <a:ln>
                  <a:noFill/>
                </a:ln>
                <a:solidFill>
                  <a:srgbClr val="C00000"/>
                </a:solidFill>
                <a:effectLst/>
                <a:uLnTx/>
                <a:uFillTx/>
                <a:latin typeface="Arial Nova Cond" panose="020B0506020202020204" pitchFamily="34" charset="0"/>
                <a:ea typeface="+mj-ea"/>
                <a:cs typeface="+mj-cs"/>
              </a:rPr>
              <a:t>Let’s Discuss:</a:t>
            </a:r>
            <a:endParaRPr lang="en-US" dirty="0"/>
          </a:p>
        </p:txBody>
      </p:sp>
    </p:spTree>
    <p:extLst>
      <p:ext uri="{BB962C8B-B14F-4D97-AF65-F5344CB8AC3E}">
        <p14:creationId xmlns:p14="http://schemas.microsoft.com/office/powerpoint/2010/main" val="1850710300"/>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oter Placeholder 2">
            <a:extLst>
              <a:ext uri="{FF2B5EF4-FFF2-40B4-BE49-F238E27FC236}">
                <a16:creationId xmlns:a16="http://schemas.microsoft.com/office/drawing/2014/main" id="{EB1A1296-23E9-4575-B099-44961833D52B}"/>
              </a:ext>
            </a:extLst>
          </p:cNvPr>
          <p:cNvSpPr>
            <a:spLocks noGrp="1"/>
          </p:cNvSpPr>
          <p:nvPr>
            <p:ph type="ftr" sz="quarter" idx="11"/>
          </p:nvPr>
        </p:nvSpPr>
        <p:spPr>
          <a:xfrm>
            <a:off x="7002963"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63843" name="Slide Number Placeholder 3">
            <a:extLst>
              <a:ext uri="{FF2B5EF4-FFF2-40B4-BE49-F238E27FC236}">
                <a16:creationId xmlns:a16="http://schemas.microsoft.com/office/drawing/2014/main" id="{DC63C1B9-5184-4C6D-A527-FBBF8070F93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80</a:t>
            </a:r>
          </a:p>
        </p:txBody>
      </p:sp>
      <p:sp>
        <p:nvSpPr>
          <p:cNvPr id="163844" name="Rectangle 2">
            <a:extLst>
              <a:ext uri="{FF2B5EF4-FFF2-40B4-BE49-F238E27FC236}">
                <a16:creationId xmlns:a16="http://schemas.microsoft.com/office/drawing/2014/main" id="{A0C4C14D-9348-4920-BA70-B8D8D84949C8}"/>
              </a:ext>
            </a:extLst>
          </p:cNvPr>
          <p:cNvSpPr>
            <a:spLocks noGrp="1" noChangeArrowheads="1"/>
          </p:cNvSpPr>
          <p:nvPr>
            <p:ph type="title" idx="4294967295"/>
          </p:nvPr>
        </p:nvSpPr>
        <p:spPr>
          <a:xfrm>
            <a:off x="914400" y="481263"/>
            <a:ext cx="10363200" cy="1143000"/>
          </a:xfrm>
        </p:spPr>
        <p:txBody>
          <a:bodyPr/>
          <a:lstStyle/>
          <a:p>
            <a:pPr eaLnBrk="1" hangingPunct="1"/>
            <a:r>
              <a:rPr lang="en-US" altLang="en-US" sz="4400" b="1" kern="1200" dirty="0">
                <a:solidFill>
                  <a:srgbClr val="C00000"/>
                </a:solidFill>
                <a:latin typeface="Arial Nova Cond" panose="020B0506020202020204" pitchFamily="34" charset="0"/>
              </a:rPr>
              <a:t>It Takes A Village…</a:t>
            </a:r>
          </a:p>
        </p:txBody>
      </p:sp>
      <p:sp>
        <p:nvSpPr>
          <p:cNvPr id="163845" name="Rectangle 3">
            <a:extLst>
              <a:ext uri="{FF2B5EF4-FFF2-40B4-BE49-F238E27FC236}">
                <a16:creationId xmlns:a16="http://schemas.microsoft.com/office/drawing/2014/main" id="{AC745834-48B5-4C3D-8E21-30A508D000DD}"/>
              </a:ext>
            </a:extLst>
          </p:cNvPr>
          <p:cNvSpPr>
            <a:spLocks noGrp="1" noChangeArrowheads="1"/>
          </p:cNvSpPr>
          <p:nvPr>
            <p:ph type="body" idx="4294967295"/>
          </p:nvPr>
        </p:nvSpPr>
        <p:spPr/>
        <p:txBody>
          <a:bodyPr/>
          <a:lstStyle/>
          <a:p>
            <a:pPr eaLnBrk="1" hangingPunct="1">
              <a:buFont typeface="Wingdings" panose="05000000000000000000" pitchFamily="2" charset="2"/>
              <a:buNone/>
            </a:pPr>
            <a:r>
              <a:rPr lang="en-US" altLang="en-US" dirty="0"/>
              <a:t>	</a:t>
            </a:r>
            <a:r>
              <a:rPr lang="en-US" altLang="en-US" sz="3600" dirty="0"/>
              <a:t>All sectors of the community must                                            be united to make a change</a:t>
            </a:r>
          </a:p>
        </p:txBody>
      </p:sp>
      <p:pic>
        <p:nvPicPr>
          <p:cNvPr id="157700" name="Picture 4" descr="community_wheel">
            <a:extLst>
              <a:ext uri="{FF2B5EF4-FFF2-40B4-BE49-F238E27FC236}">
                <a16:creationId xmlns:a16="http://schemas.microsoft.com/office/drawing/2014/main" id="{46236A87-99BC-467A-B9B0-676CC3DAC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195" y="2617469"/>
            <a:ext cx="3403693" cy="341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1577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610BA04-14D6-483F-A8DC-73F8CA73DBDA}"/>
              </a:ext>
            </a:extLst>
          </p:cNvPr>
          <p:cNvSpPr>
            <a:spLocks noGrp="1" noChangeArrowheads="1"/>
          </p:cNvSpPr>
          <p:nvPr>
            <p:ph type="subTitle" idx="1"/>
          </p:nvPr>
        </p:nvSpPr>
        <p:spPr/>
        <p:txBody>
          <a:bodyPr/>
          <a:lstStyle/>
          <a:p>
            <a:pPr eaLnBrk="1" hangingPunct="1"/>
            <a:r>
              <a:rPr lang="en-US" altLang="en-US" b="1" dirty="0"/>
              <a:t>Social Norms Post Survey</a:t>
            </a:r>
          </a:p>
        </p:txBody>
      </p:sp>
      <p:sp>
        <p:nvSpPr>
          <p:cNvPr id="2" name="Title 1">
            <a:extLst>
              <a:ext uri="{FF2B5EF4-FFF2-40B4-BE49-F238E27FC236}">
                <a16:creationId xmlns:a16="http://schemas.microsoft.com/office/drawing/2014/main" id="{AF34D79C-1918-4328-A878-C3FBE6DBB361}"/>
              </a:ext>
            </a:extLst>
          </p:cNvPr>
          <p:cNvSpPr>
            <a:spLocks noGrp="1"/>
          </p:cNvSpPr>
          <p:nvPr>
            <p:ph type="ctrTitle"/>
          </p:nvPr>
        </p:nvSpPr>
        <p:spPr/>
        <p:txBody>
          <a:bodyPr/>
          <a:lstStyle/>
          <a:p>
            <a:r>
              <a:rPr lang="en-US" b="1" dirty="0"/>
              <a:t>End of Agenda 3</a:t>
            </a:r>
          </a:p>
        </p:txBody>
      </p:sp>
      <p:sp>
        <p:nvSpPr>
          <p:cNvPr id="5" name="TextBox 4">
            <a:extLst>
              <a:ext uri="{FF2B5EF4-FFF2-40B4-BE49-F238E27FC236}">
                <a16:creationId xmlns:a16="http://schemas.microsoft.com/office/drawing/2014/main" id="{E519EDA1-5484-4592-AAB1-BDEBE86517F7}"/>
              </a:ext>
            </a:extLst>
          </p:cNvPr>
          <p:cNvSpPr txBox="1"/>
          <p:nvPr/>
        </p:nvSpPr>
        <p:spPr>
          <a:xfrm>
            <a:off x="1253217" y="5473478"/>
            <a:ext cx="7221311" cy="369332"/>
          </a:xfrm>
          <a:prstGeom prst="rect">
            <a:avLst/>
          </a:prstGeom>
          <a:noFill/>
        </p:spPr>
        <p:txBody>
          <a:bodyPr wrap="square">
            <a:spAutoFit/>
          </a:bodyPr>
          <a:lstStyle/>
          <a:p>
            <a:r>
              <a:rPr lang="en-US" dirty="0">
                <a:hlinkClick r:id="rId3"/>
              </a:rPr>
              <a:t>https://www.surveymonkey.com/r/PPGAgenda3-Norms-post</a:t>
            </a:r>
            <a:endParaRPr lang="en-US" dirty="0"/>
          </a:p>
        </p:txBody>
      </p:sp>
      <p:pic>
        <p:nvPicPr>
          <p:cNvPr id="6" name="Picture 5" descr="Qr code&#10;&#10;Description automatically generated">
            <a:extLst>
              <a:ext uri="{FF2B5EF4-FFF2-40B4-BE49-F238E27FC236}">
                <a16:creationId xmlns:a16="http://schemas.microsoft.com/office/drawing/2014/main" id="{E8378A5C-4724-4999-BB1A-4640BF3AB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2536" y="4512814"/>
            <a:ext cx="1921328" cy="1921328"/>
          </a:xfrm>
          <a:prstGeom prst="rect">
            <a:avLst/>
          </a:prstGeom>
        </p:spPr>
      </p:pic>
    </p:spTree>
    <p:extLst>
      <p:ext uri="{BB962C8B-B14F-4D97-AF65-F5344CB8AC3E}">
        <p14:creationId xmlns:p14="http://schemas.microsoft.com/office/powerpoint/2010/main" val="1956081024"/>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oter Placeholder 2">
            <a:extLst>
              <a:ext uri="{FF2B5EF4-FFF2-40B4-BE49-F238E27FC236}">
                <a16:creationId xmlns:a16="http://schemas.microsoft.com/office/drawing/2014/main" id="{F35DF62A-9764-4F2D-8E2A-5B59E9B4EAC7}"/>
              </a:ext>
            </a:extLst>
          </p:cNvPr>
          <p:cNvSpPr>
            <a:spLocks noGrp="1"/>
          </p:cNvSpPr>
          <p:nvPr>
            <p:ph type="ftr" sz="quarter" idx="11"/>
          </p:nvPr>
        </p:nvSpPr>
        <p:spPr>
          <a:xfrm>
            <a:off x="7133390"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65891" name="Slide Number Placeholder 3">
            <a:extLst>
              <a:ext uri="{FF2B5EF4-FFF2-40B4-BE49-F238E27FC236}">
                <a16:creationId xmlns:a16="http://schemas.microsoft.com/office/drawing/2014/main" id="{6DEF1282-7EF8-49D8-9230-327ECC3135EE}"/>
              </a:ext>
            </a:extLst>
          </p:cNvPr>
          <p:cNvSpPr>
            <a:spLocks noGrp="1"/>
          </p:cNvSpPr>
          <p:nvPr>
            <p:ph type="sldNum" sz="quarter" idx="12"/>
          </p:nvPr>
        </p:nvSpPr>
        <p:spPr>
          <a:xfrm>
            <a:off x="8785726" y="6324600"/>
            <a:ext cx="28448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81</a:t>
            </a:r>
          </a:p>
        </p:txBody>
      </p:sp>
      <p:sp>
        <p:nvSpPr>
          <p:cNvPr id="165892" name="Rectangle 2">
            <a:extLst>
              <a:ext uri="{FF2B5EF4-FFF2-40B4-BE49-F238E27FC236}">
                <a16:creationId xmlns:a16="http://schemas.microsoft.com/office/drawing/2014/main" id="{8CAAB061-C03C-4B1F-AE62-5BA20AAD8C56}"/>
              </a:ext>
            </a:extLst>
          </p:cNvPr>
          <p:cNvSpPr>
            <a:spLocks noGrp="1" noChangeArrowheads="1"/>
          </p:cNvSpPr>
          <p:nvPr>
            <p:ph type="ctrTitle" idx="4294967295"/>
          </p:nvPr>
        </p:nvSpPr>
        <p:spPr>
          <a:xfrm>
            <a:off x="2209800" y="2130426"/>
            <a:ext cx="7772400" cy="1470025"/>
          </a:xfrm>
        </p:spPr>
        <p:txBody>
          <a:bodyPr/>
          <a:lstStyle/>
          <a:p>
            <a:pPr algn="ctr" eaLnBrk="1" hangingPunct="1"/>
            <a:r>
              <a:rPr lang="en-US" altLang="en-US" sz="3600" b="1" dirty="0">
                <a:solidFill>
                  <a:schemeClr val="tx1"/>
                </a:solidFill>
              </a:rPr>
              <a:t>Agenda Four</a:t>
            </a:r>
          </a:p>
        </p:txBody>
      </p:sp>
      <p:sp>
        <p:nvSpPr>
          <p:cNvPr id="165893" name="Rectangle 3">
            <a:extLst>
              <a:ext uri="{FF2B5EF4-FFF2-40B4-BE49-F238E27FC236}">
                <a16:creationId xmlns:a16="http://schemas.microsoft.com/office/drawing/2014/main" id="{6F01B7E8-40B7-4704-9C02-784007EF2FDE}"/>
              </a:ext>
            </a:extLst>
          </p:cNvPr>
          <p:cNvSpPr>
            <a:spLocks noGrp="1" noChangeArrowheads="1"/>
          </p:cNvSpPr>
          <p:nvPr>
            <p:ph type="subTitle" idx="4294967295"/>
          </p:nvPr>
        </p:nvSpPr>
        <p:spPr>
          <a:xfrm>
            <a:off x="2895600" y="3886200"/>
            <a:ext cx="6400800" cy="1752600"/>
          </a:xfrm>
        </p:spPr>
        <p:txBody>
          <a:bodyPr/>
          <a:lstStyle/>
          <a:p>
            <a:pPr marL="0" indent="0" algn="ctr" eaLnBrk="1" hangingPunct="1">
              <a:buNone/>
            </a:pPr>
            <a:r>
              <a:rPr lang="en-US" altLang="en-US" sz="3200" b="1" dirty="0">
                <a:solidFill>
                  <a:srgbClr val="FF0000"/>
                </a:solidFill>
              </a:rPr>
              <a:t>Parent Peer Groups</a:t>
            </a:r>
          </a:p>
        </p:txBody>
      </p:sp>
      <p:sp>
        <p:nvSpPr>
          <p:cNvPr id="7" name="TextBox 6">
            <a:extLst>
              <a:ext uri="{FF2B5EF4-FFF2-40B4-BE49-F238E27FC236}">
                <a16:creationId xmlns:a16="http://schemas.microsoft.com/office/drawing/2014/main" id="{A20625A5-6DEC-4AF6-83C0-B037312AC4AD}"/>
              </a:ext>
            </a:extLst>
          </p:cNvPr>
          <p:cNvSpPr txBox="1"/>
          <p:nvPr/>
        </p:nvSpPr>
        <p:spPr>
          <a:xfrm>
            <a:off x="767443" y="5131946"/>
            <a:ext cx="6594020" cy="369332"/>
          </a:xfrm>
          <a:prstGeom prst="rect">
            <a:avLst/>
          </a:prstGeom>
          <a:noFill/>
        </p:spPr>
        <p:txBody>
          <a:bodyPr wrap="square">
            <a:spAutoFit/>
          </a:bodyPr>
          <a:lstStyle/>
          <a:p>
            <a:r>
              <a:rPr lang="en-US" dirty="0">
                <a:hlinkClick r:id="rId3"/>
              </a:rPr>
              <a:t>https://www.surveymonkey.com/r/PPGAgenda4-Groups-pre</a:t>
            </a:r>
            <a:endParaRPr lang="en-US" dirty="0"/>
          </a:p>
        </p:txBody>
      </p:sp>
      <p:pic>
        <p:nvPicPr>
          <p:cNvPr id="4" name="Picture 3" descr="Qr code&#10;&#10;Description automatically generated">
            <a:extLst>
              <a:ext uri="{FF2B5EF4-FFF2-40B4-BE49-F238E27FC236}">
                <a16:creationId xmlns:a16="http://schemas.microsoft.com/office/drawing/2014/main" id="{BFCD5E0F-C56D-4956-A457-6CFAC1A02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2757" y="3608616"/>
            <a:ext cx="2438400" cy="2438400"/>
          </a:xfrm>
          <a:prstGeom prst="rect">
            <a:avLst/>
          </a:prstGeom>
        </p:spPr>
      </p:pic>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oter Placeholder 2">
            <a:extLst>
              <a:ext uri="{FF2B5EF4-FFF2-40B4-BE49-F238E27FC236}">
                <a16:creationId xmlns:a16="http://schemas.microsoft.com/office/drawing/2014/main" id="{59ED6717-C898-41E6-8EF1-3D46E4326132}"/>
              </a:ext>
            </a:extLst>
          </p:cNvPr>
          <p:cNvSpPr>
            <a:spLocks noGrp="1"/>
          </p:cNvSpPr>
          <p:nvPr>
            <p:ph type="ftr" sz="quarter" idx="11"/>
          </p:nvPr>
        </p:nvSpPr>
        <p:spPr>
          <a:xfrm>
            <a:off x="7181515"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67939" name="Slide Number Placeholder 3">
            <a:extLst>
              <a:ext uri="{FF2B5EF4-FFF2-40B4-BE49-F238E27FC236}">
                <a16:creationId xmlns:a16="http://schemas.microsoft.com/office/drawing/2014/main" id="{B5690E5E-20BA-4B2D-A96F-9F89F6563E9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82</a:t>
            </a:r>
          </a:p>
        </p:txBody>
      </p:sp>
      <p:sp>
        <p:nvSpPr>
          <p:cNvPr id="167940" name="Rectangle 2">
            <a:extLst>
              <a:ext uri="{FF2B5EF4-FFF2-40B4-BE49-F238E27FC236}">
                <a16:creationId xmlns:a16="http://schemas.microsoft.com/office/drawing/2014/main" id="{50BB85CD-4404-4570-BE1B-9F776F5EFA00}"/>
              </a:ext>
            </a:extLst>
          </p:cNvPr>
          <p:cNvSpPr>
            <a:spLocks noGrp="1" noChangeArrowheads="1"/>
          </p:cNvSpPr>
          <p:nvPr>
            <p:ph type="title" idx="4294967295"/>
          </p:nvPr>
        </p:nvSpPr>
        <p:spPr>
          <a:xfrm>
            <a:off x="914400" y="609599"/>
            <a:ext cx="10363200" cy="1143000"/>
          </a:xfrm>
        </p:spPr>
        <p:txBody>
          <a:bodyPr/>
          <a:lstStyle/>
          <a:p>
            <a:pPr eaLnBrk="1" hangingPunct="1"/>
            <a:r>
              <a:rPr lang="en-US" altLang="en-US" sz="4400" b="1" kern="1200" dirty="0">
                <a:solidFill>
                  <a:srgbClr val="C00000"/>
                </a:solidFill>
                <a:latin typeface="Arial Nova Cond" panose="020B0506020202020204" pitchFamily="34" charset="0"/>
              </a:rPr>
              <a:t>Different Parenting Styles</a:t>
            </a:r>
          </a:p>
        </p:txBody>
      </p:sp>
      <p:sp>
        <p:nvSpPr>
          <p:cNvPr id="160771" name="Rectangle 3">
            <a:extLst>
              <a:ext uri="{FF2B5EF4-FFF2-40B4-BE49-F238E27FC236}">
                <a16:creationId xmlns:a16="http://schemas.microsoft.com/office/drawing/2014/main" id="{98D03999-FEBC-41EA-8A6A-247F98E4A815}"/>
              </a:ext>
            </a:extLst>
          </p:cNvPr>
          <p:cNvSpPr>
            <a:spLocks noGrp="1" noChangeArrowheads="1"/>
          </p:cNvSpPr>
          <p:nvPr>
            <p:ph type="body" idx="4294967295"/>
          </p:nvPr>
        </p:nvSpPr>
        <p:spPr/>
        <p:txBody>
          <a:bodyPr/>
          <a:lstStyle/>
          <a:p>
            <a:pPr eaLnBrk="1" hangingPunct="1"/>
            <a:r>
              <a:rPr lang="en-US" altLang="en-US" sz="3600" dirty="0"/>
              <a:t>The Sergeant (strict, rigid)</a:t>
            </a:r>
          </a:p>
          <a:p>
            <a:pPr eaLnBrk="1" hangingPunct="1"/>
            <a:r>
              <a:rPr lang="en-US" altLang="en-US" sz="3600" dirty="0"/>
              <a:t>The Ghost Parent (present, but not present)</a:t>
            </a:r>
          </a:p>
          <a:p>
            <a:pPr eaLnBrk="1" hangingPunct="1"/>
            <a:r>
              <a:rPr lang="en-US" altLang="en-US" sz="3600" dirty="0"/>
              <a:t>The Helicopter (always around, hovering)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slide(fromBottom)">
                                      <p:cBhvr>
                                        <p:cTn id="7" dur="1000"/>
                                        <p:tgtEl>
                                          <p:spTgt spid="160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60771">
                                            <p:txEl>
                                              <p:pRg st="1" end="1"/>
                                            </p:txEl>
                                          </p:spTgt>
                                        </p:tgtEl>
                                        <p:attrNameLst>
                                          <p:attrName>style.visibility</p:attrName>
                                        </p:attrNameLst>
                                      </p:cBhvr>
                                      <p:to>
                                        <p:strVal val="visible"/>
                                      </p:to>
                                    </p:set>
                                    <p:animEffect transition="in" filter="slide(fromBottom)">
                                      <p:cBhvr>
                                        <p:cTn id="12" dur="1000"/>
                                        <p:tgtEl>
                                          <p:spTgt spid="160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60771">
                                            <p:txEl>
                                              <p:pRg st="2" end="2"/>
                                            </p:txEl>
                                          </p:spTgt>
                                        </p:tgtEl>
                                        <p:attrNameLst>
                                          <p:attrName>style.visibility</p:attrName>
                                        </p:attrNameLst>
                                      </p:cBhvr>
                                      <p:to>
                                        <p:strVal val="visible"/>
                                      </p:to>
                                    </p:set>
                                    <p:animEffect transition="in" filter="slide(fromBottom)">
                                      <p:cBhvr>
                                        <p:cTn id="17" dur="1000"/>
                                        <p:tgtEl>
                                          <p:spTgt spid="160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oter Placeholder 2">
            <a:extLst>
              <a:ext uri="{FF2B5EF4-FFF2-40B4-BE49-F238E27FC236}">
                <a16:creationId xmlns:a16="http://schemas.microsoft.com/office/drawing/2014/main" id="{BF3C5A90-17A9-4002-A085-B5676273AF91}"/>
              </a:ext>
            </a:extLst>
          </p:cNvPr>
          <p:cNvSpPr>
            <a:spLocks noGrp="1"/>
          </p:cNvSpPr>
          <p:nvPr>
            <p:ph type="ftr" sz="quarter" idx="11"/>
          </p:nvPr>
        </p:nvSpPr>
        <p:spPr>
          <a:xfrm>
            <a:off x="7197558"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69987" name="Slide Number Placeholder 3">
            <a:extLst>
              <a:ext uri="{FF2B5EF4-FFF2-40B4-BE49-F238E27FC236}">
                <a16:creationId xmlns:a16="http://schemas.microsoft.com/office/drawing/2014/main" id="{F697FD35-8B98-4493-8C5A-939972DE7F7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83</a:t>
            </a:r>
          </a:p>
        </p:txBody>
      </p:sp>
      <p:sp>
        <p:nvSpPr>
          <p:cNvPr id="169988" name="Rectangle 2">
            <a:extLst>
              <a:ext uri="{FF2B5EF4-FFF2-40B4-BE49-F238E27FC236}">
                <a16:creationId xmlns:a16="http://schemas.microsoft.com/office/drawing/2014/main" id="{8A345023-3E39-4B65-8F11-CFFC846C11DC}"/>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What is a Parent Peer Group?</a:t>
            </a:r>
          </a:p>
        </p:txBody>
      </p:sp>
      <p:sp>
        <p:nvSpPr>
          <p:cNvPr id="161795" name="Rectangle 3">
            <a:extLst>
              <a:ext uri="{FF2B5EF4-FFF2-40B4-BE49-F238E27FC236}">
                <a16:creationId xmlns:a16="http://schemas.microsoft.com/office/drawing/2014/main" id="{88060645-BD2C-4AC6-BD50-258094C70D03}"/>
              </a:ext>
            </a:extLst>
          </p:cNvPr>
          <p:cNvSpPr>
            <a:spLocks noGrp="1" noChangeArrowheads="1"/>
          </p:cNvSpPr>
          <p:nvPr>
            <p:ph type="body" idx="4294967295"/>
          </p:nvPr>
        </p:nvSpPr>
        <p:spPr>
          <a:xfrm>
            <a:off x="1231231" y="1981200"/>
            <a:ext cx="8666747" cy="4114800"/>
          </a:xfrm>
        </p:spPr>
        <p:txBody>
          <a:bodyPr/>
          <a:lstStyle/>
          <a:p>
            <a:pPr eaLnBrk="1" hangingPunct="1"/>
            <a:r>
              <a:rPr lang="en-US" altLang="en-US" sz="3200" dirty="0"/>
              <a:t>A parent peer group is a group of parents whose children are friends, neighbors or classmates. </a:t>
            </a:r>
          </a:p>
          <a:p>
            <a:pPr eaLnBrk="1" hangingPunct="1"/>
            <a:endParaRPr lang="en-US" altLang="en-US" sz="3200" dirty="0"/>
          </a:p>
          <a:p>
            <a:pPr eaLnBrk="1" hangingPunct="1"/>
            <a:r>
              <a:rPr lang="en-US" altLang="en-US" sz="3200" dirty="0"/>
              <a:t>It is a parent’s most effective way to maintain  their own sanity during the teenage years!!!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1795">
                                            <p:txEl>
                                              <p:pRg st="2" end="2"/>
                                            </p:txEl>
                                          </p:spTgt>
                                        </p:tgtEl>
                                        <p:attrNameLst>
                                          <p:attrName>style.visibility</p:attrName>
                                        </p:attrNameLst>
                                      </p:cBhvr>
                                      <p:to>
                                        <p:strVal val="visible"/>
                                      </p:to>
                                    </p:set>
                                    <p:animEffect transition="in" filter="fade">
                                      <p:cBhvr>
                                        <p:cTn id="7" dur="1000"/>
                                        <p:tgtEl>
                                          <p:spTgt spid="161795">
                                            <p:txEl>
                                              <p:pRg st="2" end="2"/>
                                            </p:txEl>
                                          </p:spTgt>
                                        </p:tgtEl>
                                      </p:cBhvr>
                                    </p:animEffect>
                                    <p:anim calcmode="lin" valueType="num">
                                      <p:cBhvr>
                                        <p:cTn id="8" dur="10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17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oter Placeholder 2">
            <a:extLst>
              <a:ext uri="{FF2B5EF4-FFF2-40B4-BE49-F238E27FC236}">
                <a16:creationId xmlns:a16="http://schemas.microsoft.com/office/drawing/2014/main" id="{E068497E-1EC4-4625-850C-6B4DCC487F3D}"/>
              </a:ext>
            </a:extLst>
          </p:cNvPr>
          <p:cNvSpPr>
            <a:spLocks noGrp="1"/>
          </p:cNvSpPr>
          <p:nvPr>
            <p:ph type="ftr" sz="quarter" idx="11"/>
          </p:nvPr>
        </p:nvSpPr>
        <p:spPr>
          <a:xfrm>
            <a:off x="7069221"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72035" name="Slide Number Placeholder 3">
            <a:extLst>
              <a:ext uri="{FF2B5EF4-FFF2-40B4-BE49-F238E27FC236}">
                <a16:creationId xmlns:a16="http://schemas.microsoft.com/office/drawing/2014/main" id="{86A47909-4CEC-4F3D-82F5-EA19771DA31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84</a:t>
            </a:r>
          </a:p>
        </p:txBody>
      </p:sp>
      <p:sp>
        <p:nvSpPr>
          <p:cNvPr id="172036" name="Rectangle 2">
            <a:extLst>
              <a:ext uri="{FF2B5EF4-FFF2-40B4-BE49-F238E27FC236}">
                <a16:creationId xmlns:a16="http://schemas.microsoft.com/office/drawing/2014/main" id="{CEF64B47-0805-4357-A473-17CA4F441FEE}"/>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What do Parent Peer Groups do?</a:t>
            </a:r>
          </a:p>
        </p:txBody>
      </p:sp>
      <p:sp>
        <p:nvSpPr>
          <p:cNvPr id="162819" name="Rectangle 3">
            <a:extLst>
              <a:ext uri="{FF2B5EF4-FFF2-40B4-BE49-F238E27FC236}">
                <a16:creationId xmlns:a16="http://schemas.microsoft.com/office/drawing/2014/main" id="{9071A40D-1D1E-4E81-BDF6-AD8821884110}"/>
              </a:ext>
            </a:extLst>
          </p:cNvPr>
          <p:cNvSpPr>
            <a:spLocks noGrp="1" noChangeArrowheads="1"/>
          </p:cNvSpPr>
          <p:nvPr>
            <p:ph type="body" idx="4294967295"/>
          </p:nvPr>
        </p:nvSpPr>
        <p:spPr>
          <a:xfrm>
            <a:off x="1138990" y="1981200"/>
            <a:ext cx="9192126" cy="4114800"/>
          </a:xfrm>
        </p:spPr>
        <p:txBody>
          <a:bodyPr/>
          <a:lstStyle/>
          <a:p>
            <a:pPr eaLnBrk="1" hangingPunct="1"/>
            <a:r>
              <a:rPr lang="en-US" altLang="en-US" sz="3200" dirty="0"/>
              <a:t>Educate themselves about teenagers and effective parenting during the teen years</a:t>
            </a:r>
          </a:p>
          <a:p>
            <a:pPr eaLnBrk="1" hangingPunct="1"/>
            <a:r>
              <a:rPr lang="en-US" altLang="en-US" sz="3200" dirty="0"/>
              <a:t>Talk to each other </a:t>
            </a:r>
          </a:p>
          <a:p>
            <a:pPr eaLnBrk="1" hangingPunct="1"/>
            <a:r>
              <a:rPr lang="en-US" altLang="en-US" sz="3200" dirty="0"/>
              <a:t>Set common rules for their children</a:t>
            </a:r>
          </a:p>
          <a:p>
            <a:pPr eaLnBrk="1" hangingPunct="1"/>
            <a:r>
              <a:rPr lang="en-US" altLang="en-US" sz="3200" dirty="0"/>
              <a:t>Agree to consequences for breaking the rules</a:t>
            </a:r>
          </a:p>
          <a:p>
            <a:pPr eaLnBrk="1" hangingPunct="1"/>
            <a:r>
              <a:rPr lang="en-US" altLang="en-US" sz="3200" dirty="0"/>
              <a:t>Monitor their own children’s behaviors</a:t>
            </a:r>
          </a:p>
          <a:p>
            <a:pPr eaLnBrk="1" hangingPunct="1"/>
            <a:endParaRPr lang="en-US" altLang="en-US" dirty="0">
              <a:latin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fade">
                                      <p:cBhvr>
                                        <p:cTn id="7" dur="1000"/>
                                        <p:tgtEl>
                                          <p:spTgt spid="162819">
                                            <p:txEl>
                                              <p:pRg st="0" end="0"/>
                                            </p:txEl>
                                          </p:spTgt>
                                        </p:tgtEl>
                                      </p:cBhvr>
                                    </p:animEffect>
                                    <p:anim calcmode="lin" valueType="num">
                                      <p:cBhvr>
                                        <p:cTn id="8" dur="10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28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2819">
                                            <p:txEl>
                                              <p:pRg st="1" end="1"/>
                                            </p:txEl>
                                          </p:spTgt>
                                        </p:tgtEl>
                                        <p:attrNameLst>
                                          <p:attrName>style.visibility</p:attrName>
                                        </p:attrNameLst>
                                      </p:cBhvr>
                                      <p:to>
                                        <p:strVal val="visible"/>
                                      </p:to>
                                    </p:set>
                                    <p:animEffect transition="in" filter="fade">
                                      <p:cBhvr>
                                        <p:cTn id="14" dur="1000"/>
                                        <p:tgtEl>
                                          <p:spTgt spid="162819">
                                            <p:txEl>
                                              <p:pRg st="1" end="1"/>
                                            </p:txEl>
                                          </p:spTgt>
                                        </p:tgtEl>
                                      </p:cBhvr>
                                    </p:animEffect>
                                    <p:anim calcmode="lin" valueType="num">
                                      <p:cBhvr>
                                        <p:cTn id="15" dur="10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28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62819">
                                            <p:txEl>
                                              <p:pRg st="2" end="2"/>
                                            </p:txEl>
                                          </p:spTgt>
                                        </p:tgtEl>
                                        <p:attrNameLst>
                                          <p:attrName>style.visibility</p:attrName>
                                        </p:attrNameLst>
                                      </p:cBhvr>
                                      <p:to>
                                        <p:strVal val="visible"/>
                                      </p:to>
                                    </p:set>
                                    <p:animEffect transition="in" filter="fade">
                                      <p:cBhvr>
                                        <p:cTn id="21" dur="1000"/>
                                        <p:tgtEl>
                                          <p:spTgt spid="162819">
                                            <p:txEl>
                                              <p:pRg st="2" end="2"/>
                                            </p:txEl>
                                          </p:spTgt>
                                        </p:tgtEl>
                                      </p:cBhvr>
                                    </p:animEffect>
                                    <p:anim calcmode="lin" valueType="num">
                                      <p:cBhvr>
                                        <p:cTn id="22" dur="10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28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62819">
                                            <p:txEl>
                                              <p:pRg st="3" end="3"/>
                                            </p:txEl>
                                          </p:spTgt>
                                        </p:tgtEl>
                                        <p:attrNameLst>
                                          <p:attrName>style.visibility</p:attrName>
                                        </p:attrNameLst>
                                      </p:cBhvr>
                                      <p:to>
                                        <p:strVal val="visible"/>
                                      </p:to>
                                    </p:set>
                                    <p:animEffect transition="in" filter="fade">
                                      <p:cBhvr>
                                        <p:cTn id="28" dur="1000"/>
                                        <p:tgtEl>
                                          <p:spTgt spid="162819">
                                            <p:txEl>
                                              <p:pRg st="3" end="3"/>
                                            </p:txEl>
                                          </p:spTgt>
                                        </p:tgtEl>
                                      </p:cBhvr>
                                    </p:animEffect>
                                    <p:anim calcmode="lin" valueType="num">
                                      <p:cBhvr>
                                        <p:cTn id="29" dur="10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28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2819">
                                            <p:txEl>
                                              <p:pRg st="4" end="4"/>
                                            </p:txEl>
                                          </p:spTgt>
                                        </p:tgtEl>
                                        <p:attrNameLst>
                                          <p:attrName>style.visibility</p:attrName>
                                        </p:attrNameLst>
                                      </p:cBhvr>
                                      <p:to>
                                        <p:strVal val="visible"/>
                                      </p:to>
                                    </p:set>
                                    <p:animEffect transition="in" filter="fade">
                                      <p:cBhvr>
                                        <p:cTn id="35" dur="1000"/>
                                        <p:tgtEl>
                                          <p:spTgt spid="162819">
                                            <p:txEl>
                                              <p:pRg st="4" end="4"/>
                                            </p:txEl>
                                          </p:spTgt>
                                        </p:tgtEl>
                                      </p:cBhvr>
                                    </p:animEffect>
                                    <p:anim calcmode="lin" valueType="num">
                                      <p:cBhvr>
                                        <p:cTn id="36" dur="1000" fill="hold"/>
                                        <p:tgtEl>
                                          <p:spTgt spid="16281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628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oter Placeholder 2">
            <a:extLst>
              <a:ext uri="{FF2B5EF4-FFF2-40B4-BE49-F238E27FC236}">
                <a16:creationId xmlns:a16="http://schemas.microsoft.com/office/drawing/2014/main" id="{1EF3D064-6406-44B0-A3F6-172D12DC74ED}"/>
              </a:ext>
            </a:extLst>
          </p:cNvPr>
          <p:cNvSpPr>
            <a:spLocks noGrp="1"/>
          </p:cNvSpPr>
          <p:nvPr>
            <p:ph type="ftr" sz="quarter" idx="11"/>
          </p:nvPr>
        </p:nvSpPr>
        <p:spPr>
          <a:xfrm>
            <a:off x="7213600"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74083" name="Slide Number Placeholder 3">
            <a:extLst>
              <a:ext uri="{FF2B5EF4-FFF2-40B4-BE49-F238E27FC236}">
                <a16:creationId xmlns:a16="http://schemas.microsoft.com/office/drawing/2014/main" id="{3B260D4B-C9E5-4E07-8642-BE038C09006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85</a:t>
            </a:r>
          </a:p>
        </p:txBody>
      </p:sp>
      <p:sp>
        <p:nvSpPr>
          <p:cNvPr id="174084" name="Rectangle 2">
            <a:extLst>
              <a:ext uri="{FF2B5EF4-FFF2-40B4-BE49-F238E27FC236}">
                <a16:creationId xmlns:a16="http://schemas.microsoft.com/office/drawing/2014/main" id="{CB1B0D3A-B40E-4FC3-855D-4F29DF497019}"/>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What Else do Parent Peer Groups do?</a:t>
            </a:r>
          </a:p>
        </p:txBody>
      </p:sp>
      <p:sp>
        <p:nvSpPr>
          <p:cNvPr id="163843" name="Rectangle 3">
            <a:extLst>
              <a:ext uri="{FF2B5EF4-FFF2-40B4-BE49-F238E27FC236}">
                <a16:creationId xmlns:a16="http://schemas.microsoft.com/office/drawing/2014/main" id="{DE2E1CFA-BCBD-45E4-B670-7EBAEC0FC953}"/>
              </a:ext>
            </a:extLst>
          </p:cNvPr>
          <p:cNvSpPr>
            <a:spLocks noGrp="1" noChangeArrowheads="1"/>
          </p:cNvSpPr>
          <p:nvPr>
            <p:ph type="body" idx="4294967295"/>
          </p:nvPr>
        </p:nvSpPr>
        <p:spPr/>
        <p:txBody>
          <a:bodyPr/>
          <a:lstStyle/>
          <a:p>
            <a:pPr eaLnBrk="1" hangingPunct="1">
              <a:lnSpc>
                <a:spcPct val="90000"/>
              </a:lnSpc>
            </a:pPr>
            <a:r>
              <a:rPr lang="en-US" altLang="en-US"/>
              <a:t>Enforce consequences with their own children</a:t>
            </a:r>
          </a:p>
          <a:p>
            <a:pPr eaLnBrk="1" hangingPunct="1">
              <a:lnSpc>
                <a:spcPct val="90000"/>
              </a:lnSpc>
            </a:pPr>
            <a:r>
              <a:rPr lang="en-US" altLang="en-US"/>
              <a:t>Share stories and information with other parents about their children’s behavior</a:t>
            </a:r>
          </a:p>
          <a:p>
            <a:pPr eaLnBrk="1" hangingPunct="1">
              <a:lnSpc>
                <a:spcPct val="90000"/>
              </a:lnSpc>
            </a:pPr>
            <a:r>
              <a:rPr lang="en-US" altLang="en-US"/>
              <a:t>Help their children plan and hold fun and appropriate activities</a:t>
            </a:r>
          </a:p>
          <a:p>
            <a:pPr eaLnBrk="1" hangingPunct="1">
              <a:lnSpc>
                <a:spcPct val="90000"/>
              </a:lnSpc>
            </a:pPr>
            <a:r>
              <a:rPr lang="en-US" altLang="en-US"/>
              <a:t>Act as a support group for each other and for the children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Effect transition="in" filter="fade">
                                      <p:cBhvr>
                                        <p:cTn id="7" dur="1000"/>
                                        <p:tgtEl>
                                          <p:spTgt spid="163843">
                                            <p:txEl>
                                              <p:pRg st="0" end="0"/>
                                            </p:txEl>
                                          </p:spTgt>
                                        </p:tgtEl>
                                      </p:cBhvr>
                                    </p:animEffect>
                                    <p:anim calcmode="lin" valueType="num">
                                      <p:cBhvr>
                                        <p:cTn id="8" dur="1000" fill="hold"/>
                                        <p:tgtEl>
                                          <p:spTgt spid="1638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3843">
                                            <p:txEl>
                                              <p:pRg st="1" end="1"/>
                                            </p:txEl>
                                          </p:spTgt>
                                        </p:tgtEl>
                                        <p:attrNameLst>
                                          <p:attrName>style.visibility</p:attrName>
                                        </p:attrNameLst>
                                      </p:cBhvr>
                                      <p:to>
                                        <p:strVal val="visible"/>
                                      </p:to>
                                    </p:set>
                                    <p:animEffect transition="in" filter="fade">
                                      <p:cBhvr>
                                        <p:cTn id="14" dur="1000"/>
                                        <p:tgtEl>
                                          <p:spTgt spid="163843">
                                            <p:txEl>
                                              <p:pRg st="1" end="1"/>
                                            </p:txEl>
                                          </p:spTgt>
                                        </p:tgtEl>
                                      </p:cBhvr>
                                    </p:animEffect>
                                    <p:anim calcmode="lin" valueType="num">
                                      <p:cBhvr>
                                        <p:cTn id="15" dur="1000" fill="hold"/>
                                        <p:tgtEl>
                                          <p:spTgt spid="16384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38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63843">
                                            <p:txEl>
                                              <p:pRg st="2" end="2"/>
                                            </p:txEl>
                                          </p:spTgt>
                                        </p:tgtEl>
                                        <p:attrNameLst>
                                          <p:attrName>style.visibility</p:attrName>
                                        </p:attrNameLst>
                                      </p:cBhvr>
                                      <p:to>
                                        <p:strVal val="visible"/>
                                      </p:to>
                                    </p:set>
                                    <p:animEffect transition="in" filter="fade">
                                      <p:cBhvr>
                                        <p:cTn id="21" dur="1000"/>
                                        <p:tgtEl>
                                          <p:spTgt spid="163843">
                                            <p:txEl>
                                              <p:pRg st="2" end="2"/>
                                            </p:txEl>
                                          </p:spTgt>
                                        </p:tgtEl>
                                      </p:cBhvr>
                                    </p:animEffect>
                                    <p:anim calcmode="lin" valueType="num">
                                      <p:cBhvr>
                                        <p:cTn id="22" dur="1000" fill="hold"/>
                                        <p:tgtEl>
                                          <p:spTgt spid="16384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38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63843">
                                            <p:txEl>
                                              <p:pRg st="3" end="3"/>
                                            </p:txEl>
                                          </p:spTgt>
                                        </p:tgtEl>
                                        <p:attrNameLst>
                                          <p:attrName>style.visibility</p:attrName>
                                        </p:attrNameLst>
                                      </p:cBhvr>
                                      <p:to>
                                        <p:strVal val="visible"/>
                                      </p:to>
                                    </p:set>
                                    <p:animEffect transition="in" filter="fade">
                                      <p:cBhvr>
                                        <p:cTn id="28" dur="1000"/>
                                        <p:tgtEl>
                                          <p:spTgt spid="163843">
                                            <p:txEl>
                                              <p:pRg st="3" end="3"/>
                                            </p:txEl>
                                          </p:spTgt>
                                        </p:tgtEl>
                                      </p:cBhvr>
                                    </p:animEffect>
                                    <p:anim calcmode="lin" valueType="num">
                                      <p:cBhvr>
                                        <p:cTn id="29" dur="1000" fill="hold"/>
                                        <p:tgtEl>
                                          <p:spTgt spid="16384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384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oter Placeholder 2">
            <a:extLst>
              <a:ext uri="{FF2B5EF4-FFF2-40B4-BE49-F238E27FC236}">
                <a16:creationId xmlns:a16="http://schemas.microsoft.com/office/drawing/2014/main" id="{8739E207-2237-400D-A90E-E460A4E43CD8}"/>
              </a:ext>
            </a:extLst>
          </p:cNvPr>
          <p:cNvSpPr>
            <a:spLocks noGrp="1"/>
          </p:cNvSpPr>
          <p:nvPr>
            <p:ph type="ftr" sz="quarter" idx="11"/>
          </p:nvPr>
        </p:nvSpPr>
        <p:spPr>
          <a:xfrm>
            <a:off x="7149431"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76131" name="Slide Number Placeholder 3">
            <a:extLst>
              <a:ext uri="{FF2B5EF4-FFF2-40B4-BE49-F238E27FC236}">
                <a16:creationId xmlns:a16="http://schemas.microsoft.com/office/drawing/2014/main" id="{3A364AE1-7753-461D-A519-BBD19E589B8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86</a:t>
            </a:r>
          </a:p>
        </p:txBody>
      </p:sp>
      <p:sp>
        <p:nvSpPr>
          <p:cNvPr id="176132" name="Rectangle 2">
            <a:extLst>
              <a:ext uri="{FF2B5EF4-FFF2-40B4-BE49-F238E27FC236}">
                <a16:creationId xmlns:a16="http://schemas.microsoft.com/office/drawing/2014/main" id="{5D3732CA-58D5-447E-8A16-D196C9381722}"/>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What is a Guideline?</a:t>
            </a:r>
          </a:p>
        </p:txBody>
      </p:sp>
      <p:sp>
        <p:nvSpPr>
          <p:cNvPr id="164867" name="Rectangle 3">
            <a:extLst>
              <a:ext uri="{FF2B5EF4-FFF2-40B4-BE49-F238E27FC236}">
                <a16:creationId xmlns:a16="http://schemas.microsoft.com/office/drawing/2014/main" id="{96BFD680-EDD8-417B-AAA0-B660E4F79272}"/>
              </a:ext>
            </a:extLst>
          </p:cNvPr>
          <p:cNvSpPr>
            <a:spLocks noGrp="1" noChangeArrowheads="1"/>
          </p:cNvSpPr>
          <p:nvPr>
            <p:ph type="body" idx="4294967295"/>
          </p:nvPr>
        </p:nvSpPr>
        <p:spPr/>
        <p:txBody>
          <a:bodyPr/>
          <a:lstStyle/>
          <a:p>
            <a:pPr eaLnBrk="1" hangingPunct="1"/>
            <a:r>
              <a:rPr lang="en-US" altLang="en-US"/>
              <a:t>An agreed upon code of behavior for the children in the parent peer group</a:t>
            </a:r>
          </a:p>
          <a:p>
            <a:pPr eaLnBrk="1" hangingPunct="1"/>
            <a:endParaRPr lang="en-US" altLang="en-US"/>
          </a:p>
          <a:p>
            <a:pPr eaLnBrk="1" hangingPunct="1"/>
            <a:r>
              <a:rPr lang="en-US" altLang="en-US"/>
              <a:t>For example, all the parents in the group decide that their kids should not be smoking cigarettes. They work together to enforce that rule and make sure that none of their children smoke.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fade">
                                      <p:cBhvr>
                                        <p:cTn id="7" dur="1000"/>
                                        <p:tgtEl>
                                          <p:spTgt spid="164867">
                                            <p:txEl>
                                              <p:pRg st="0" end="0"/>
                                            </p:txEl>
                                          </p:spTgt>
                                        </p:tgtEl>
                                      </p:cBhvr>
                                    </p:animEffect>
                                    <p:anim calcmode="lin" valueType="num">
                                      <p:cBhvr>
                                        <p:cTn id="8" dur="10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48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4867">
                                            <p:txEl>
                                              <p:pRg st="2" end="2"/>
                                            </p:txEl>
                                          </p:spTgt>
                                        </p:tgtEl>
                                        <p:attrNameLst>
                                          <p:attrName>style.visibility</p:attrName>
                                        </p:attrNameLst>
                                      </p:cBhvr>
                                      <p:to>
                                        <p:strVal val="visible"/>
                                      </p:to>
                                    </p:set>
                                    <p:animEffect transition="in" filter="fade">
                                      <p:cBhvr>
                                        <p:cTn id="14" dur="1000"/>
                                        <p:tgtEl>
                                          <p:spTgt spid="164867">
                                            <p:txEl>
                                              <p:pRg st="2" end="2"/>
                                            </p:txEl>
                                          </p:spTgt>
                                        </p:tgtEl>
                                      </p:cBhvr>
                                    </p:animEffect>
                                    <p:anim calcmode="lin" valueType="num">
                                      <p:cBhvr>
                                        <p:cTn id="15" dur="10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486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ooter Placeholder 2">
            <a:extLst>
              <a:ext uri="{FF2B5EF4-FFF2-40B4-BE49-F238E27FC236}">
                <a16:creationId xmlns:a16="http://schemas.microsoft.com/office/drawing/2014/main" id="{3F1ED5CC-F874-4EFE-ADF8-A72678E64AB9}"/>
              </a:ext>
            </a:extLst>
          </p:cNvPr>
          <p:cNvSpPr>
            <a:spLocks noGrp="1"/>
          </p:cNvSpPr>
          <p:nvPr>
            <p:ph type="ftr" sz="quarter" idx="11"/>
          </p:nvPr>
        </p:nvSpPr>
        <p:spPr>
          <a:xfrm>
            <a:off x="6908800" y="632460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78179" name="Slide Number Placeholder 3">
            <a:extLst>
              <a:ext uri="{FF2B5EF4-FFF2-40B4-BE49-F238E27FC236}">
                <a16:creationId xmlns:a16="http://schemas.microsoft.com/office/drawing/2014/main" id="{D22E2519-45ED-47B1-824C-4F20D81548D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87</a:t>
            </a:r>
          </a:p>
        </p:txBody>
      </p:sp>
      <p:sp>
        <p:nvSpPr>
          <p:cNvPr id="178180" name="Rectangle 2">
            <a:extLst>
              <a:ext uri="{FF2B5EF4-FFF2-40B4-BE49-F238E27FC236}">
                <a16:creationId xmlns:a16="http://schemas.microsoft.com/office/drawing/2014/main" id="{BA4E30CF-A9CA-465F-A433-1853CF0E6109}"/>
              </a:ext>
            </a:extLst>
          </p:cNvPr>
          <p:cNvSpPr>
            <a:spLocks noGrp="1" noChangeArrowheads="1"/>
          </p:cNvSpPr>
          <p:nvPr>
            <p:ph type="title" idx="4294967295"/>
          </p:nvPr>
        </p:nvSpPr>
        <p:spPr>
          <a:xfrm>
            <a:off x="914400" y="433136"/>
            <a:ext cx="10299032" cy="1143000"/>
          </a:xfrm>
        </p:spPr>
        <p:txBody>
          <a:bodyPr/>
          <a:lstStyle/>
          <a:p>
            <a:pPr eaLnBrk="1" hangingPunct="1"/>
            <a:r>
              <a:rPr lang="en-US" altLang="en-US" sz="4400" b="1" kern="1200" dirty="0">
                <a:solidFill>
                  <a:srgbClr val="C00000"/>
                </a:solidFill>
                <a:latin typeface="Arial Nova Cond" panose="020B0506020202020204" pitchFamily="34" charset="0"/>
              </a:rPr>
              <a:t>Steps to Forming a Parent Peer Group</a:t>
            </a:r>
          </a:p>
        </p:txBody>
      </p:sp>
      <p:sp>
        <p:nvSpPr>
          <p:cNvPr id="165891" name="Rectangle 3">
            <a:extLst>
              <a:ext uri="{FF2B5EF4-FFF2-40B4-BE49-F238E27FC236}">
                <a16:creationId xmlns:a16="http://schemas.microsoft.com/office/drawing/2014/main" id="{52477A4F-B19D-411C-B1D4-A153AD09A44A}"/>
              </a:ext>
            </a:extLst>
          </p:cNvPr>
          <p:cNvSpPr>
            <a:spLocks noGrp="1" noChangeArrowheads="1"/>
          </p:cNvSpPr>
          <p:nvPr>
            <p:ph type="body" idx="4294967295"/>
          </p:nvPr>
        </p:nvSpPr>
        <p:spPr/>
        <p:txBody>
          <a:bodyPr/>
          <a:lstStyle/>
          <a:p>
            <a:pPr eaLnBrk="1" hangingPunct="1"/>
            <a:r>
              <a:rPr lang="en-US" altLang="en-US" sz="3200" dirty="0"/>
              <a:t>Read the Parent Pilot Kit</a:t>
            </a:r>
          </a:p>
          <a:p>
            <a:pPr eaLnBrk="1" hangingPunct="1"/>
            <a:r>
              <a:rPr lang="en-US" altLang="en-US" sz="3200" dirty="0"/>
              <a:t>Find 2 other parents/volunteers to create a team</a:t>
            </a:r>
          </a:p>
          <a:p>
            <a:pPr eaLnBrk="1" hangingPunct="1"/>
            <a:r>
              <a:rPr lang="en-US" altLang="en-US" sz="3200" dirty="0"/>
              <a:t>Divide the duties/roles</a:t>
            </a:r>
          </a:p>
          <a:p>
            <a:pPr lvl="1" eaLnBrk="1" hangingPunct="1"/>
            <a:r>
              <a:rPr lang="en-US" altLang="en-US" sz="3200" dirty="0"/>
              <a:t>	Recruiter (Asks parents to join)</a:t>
            </a:r>
          </a:p>
          <a:p>
            <a:pPr lvl="1" eaLnBrk="1" hangingPunct="1"/>
            <a:r>
              <a:rPr lang="en-US" altLang="en-US" sz="3200" dirty="0"/>
              <a:t>	Facilitator (Finds a location, time)</a:t>
            </a:r>
          </a:p>
          <a:p>
            <a:pPr lvl="1" eaLnBrk="1" hangingPunct="1"/>
            <a:r>
              <a:rPr lang="en-US" altLang="en-US" sz="3200" dirty="0"/>
              <a:t>	Presenter (Shares information)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fade">
                                      <p:cBhvr>
                                        <p:cTn id="7" dur="1000"/>
                                        <p:tgtEl>
                                          <p:spTgt spid="165891">
                                            <p:txEl>
                                              <p:pRg st="0" end="0"/>
                                            </p:txEl>
                                          </p:spTgt>
                                        </p:tgtEl>
                                      </p:cBhvr>
                                    </p:animEffect>
                                    <p:anim calcmode="lin" valueType="num">
                                      <p:cBhvr>
                                        <p:cTn id="8" dur="10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58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5891">
                                            <p:txEl>
                                              <p:pRg st="1" end="1"/>
                                            </p:txEl>
                                          </p:spTgt>
                                        </p:tgtEl>
                                        <p:attrNameLst>
                                          <p:attrName>style.visibility</p:attrName>
                                        </p:attrNameLst>
                                      </p:cBhvr>
                                      <p:to>
                                        <p:strVal val="visible"/>
                                      </p:to>
                                    </p:set>
                                    <p:animEffect transition="in" filter="fade">
                                      <p:cBhvr>
                                        <p:cTn id="14" dur="1000"/>
                                        <p:tgtEl>
                                          <p:spTgt spid="165891">
                                            <p:txEl>
                                              <p:pRg st="1" end="1"/>
                                            </p:txEl>
                                          </p:spTgt>
                                        </p:tgtEl>
                                      </p:cBhvr>
                                    </p:animEffect>
                                    <p:anim calcmode="lin" valueType="num">
                                      <p:cBhvr>
                                        <p:cTn id="15" dur="1000" fill="hold"/>
                                        <p:tgtEl>
                                          <p:spTgt spid="1658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58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65891">
                                            <p:txEl>
                                              <p:pRg st="2" end="2"/>
                                            </p:txEl>
                                          </p:spTgt>
                                        </p:tgtEl>
                                        <p:attrNameLst>
                                          <p:attrName>style.visibility</p:attrName>
                                        </p:attrNameLst>
                                      </p:cBhvr>
                                      <p:to>
                                        <p:strVal val="visible"/>
                                      </p:to>
                                    </p:set>
                                    <p:animEffect transition="in" filter="fade">
                                      <p:cBhvr>
                                        <p:cTn id="21" dur="1000"/>
                                        <p:tgtEl>
                                          <p:spTgt spid="165891">
                                            <p:txEl>
                                              <p:pRg st="2" end="2"/>
                                            </p:txEl>
                                          </p:spTgt>
                                        </p:tgtEl>
                                      </p:cBhvr>
                                    </p:animEffect>
                                    <p:anim calcmode="lin" valueType="num">
                                      <p:cBhvr>
                                        <p:cTn id="22" dur="10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5891">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5891">
                                            <p:txEl>
                                              <p:pRg st="3" end="3"/>
                                            </p:txEl>
                                          </p:spTgt>
                                        </p:tgtEl>
                                        <p:attrNameLst>
                                          <p:attrName>style.visibility</p:attrName>
                                        </p:attrNameLst>
                                      </p:cBhvr>
                                      <p:to>
                                        <p:strVal val="visible"/>
                                      </p:to>
                                    </p:set>
                                    <p:animEffect transition="in" filter="fade">
                                      <p:cBhvr>
                                        <p:cTn id="26" dur="1000"/>
                                        <p:tgtEl>
                                          <p:spTgt spid="165891">
                                            <p:txEl>
                                              <p:pRg st="3" end="3"/>
                                            </p:txEl>
                                          </p:spTgt>
                                        </p:tgtEl>
                                      </p:cBhvr>
                                    </p:animEffect>
                                    <p:anim calcmode="lin" valueType="num">
                                      <p:cBhvr>
                                        <p:cTn id="27" dur="1000" fill="hold"/>
                                        <p:tgtEl>
                                          <p:spTgt spid="16589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65891">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5891">
                                            <p:txEl>
                                              <p:pRg st="4" end="4"/>
                                            </p:txEl>
                                          </p:spTgt>
                                        </p:tgtEl>
                                        <p:attrNameLst>
                                          <p:attrName>style.visibility</p:attrName>
                                        </p:attrNameLst>
                                      </p:cBhvr>
                                      <p:to>
                                        <p:strVal val="visible"/>
                                      </p:to>
                                    </p:set>
                                    <p:animEffect transition="in" filter="fade">
                                      <p:cBhvr>
                                        <p:cTn id="31" dur="1000"/>
                                        <p:tgtEl>
                                          <p:spTgt spid="165891">
                                            <p:txEl>
                                              <p:pRg st="4" end="4"/>
                                            </p:txEl>
                                          </p:spTgt>
                                        </p:tgtEl>
                                      </p:cBhvr>
                                    </p:animEffect>
                                    <p:anim calcmode="lin" valueType="num">
                                      <p:cBhvr>
                                        <p:cTn id="32" dur="10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65891">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5891">
                                            <p:txEl>
                                              <p:pRg st="5" end="5"/>
                                            </p:txEl>
                                          </p:spTgt>
                                        </p:tgtEl>
                                        <p:attrNameLst>
                                          <p:attrName>style.visibility</p:attrName>
                                        </p:attrNameLst>
                                      </p:cBhvr>
                                      <p:to>
                                        <p:strVal val="visible"/>
                                      </p:to>
                                    </p:set>
                                    <p:animEffect transition="in" filter="fade">
                                      <p:cBhvr>
                                        <p:cTn id="36" dur="1000"/>
                                        <p:tgtEl>
                                          <p:spTgt spid="165891">
                                            <p:txEl>
                                              <p:pRg st="5" end="5"/>
                                            </p:txEl>
                                          </p:spTgt>
                                        </p:tgtEl>
                                      </p:cBhvr>
                                    </p:animEffect>
                                    <p:anim calcmode="lin" valueType="num">
                                      <p:cBhvr>
                                        <p:cTn id="37" dur="1000" fill="hold"/>
                                        <p:tgtEl>
                                          <p:spTgt spid="165891">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6589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60746" y="3056844"/>
            <a:ext cx="7297452" cy="2785733"/>
          </a:xfrm>
        </p:spPr>
        <p:txBody>
          <a:bodyPr/>
          <a:lstStyle/>
          <a:p>
            <a:pPr algn="l"/>
            <a:r>
              <a:rPr lang="en-US" dirty="0">
                <a:solidFill>
                  <a:srgbClr val="FF0000"/>
                </a:solidFill>
                <a:latin typeface="Arial" panose="020B0604020202020204" pitchFamily="34" charset="0"/>
                <a:cs typeface="Arial" panose="020B0604020202020204" pitchFamily="34" charset="0"/>
              </a:rPr>
              <a:t>Brain Development and the  Effects of   Alcohol/Drugs</a:t>
            </a:r>
          </a:p>
        </p:txBody>
      </p:sp>
      <p:pic>
        <p:nvPicPr>
          <p:cNvPr id="7" name="Picture Placeholder 6" descr="Wood piece cut through the middle">
            <a:extLst>
              <a:ext uri="{FF2B5EF4-FFF2-40B4-BE49-F238E27FC236}">
                <a16:creationId xmlns:a16="http://schemas.microsoft.com/office/drawing/2014/main" id="{C0BA96B3-F713-41B0-A2E3-15E9039E474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9980476" y="0"/>
            <a:ext cx="2211524" cy="6858000"/>
          </a:xfrm>
        </p:spPr>
      </p:pic>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p:txBody>
          <a:bodyPr/>
          <a:lstStyle/>
          <a:p>
            <a:r>
              <a:rPr lang="en-US" dirty="0"/>
              <a:t>Informed Families  </a:t>
            </a:r>
          </a:p>
          <a:p>
            <a:r>
              <a:rPr lang="en-US" dirty="0"/>
              <a:t>Parent Peer Group</a:t>
            </a:r>
          </a:p>
        </p:txBody>
      </p:sp>
      <p:pic>
        <p:nvPicPr>
          <p:cNvPr id="1026" name="Picture 2">
            <a:extLst>
              <a:ext uri="{FF2B5EF4-FFF2-40B4-BE49-F238E27FC236}">
                <a16:creationId xmlns:a16="http://schemas.microsoft.com/office/drawing/2014/main" id="{2856FD24-107F-499A-B5F6-53C560726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958" y="814595"/>
            <a:ext cx="2541603" cy="9149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B9B480-0974-4E38-B929-0591C74F1F08}"/>
              </a:ext>
            </a:extLst>
          </p:cNvPr>
          <p:cNvSpPr txBox="1"/>
          <p:nvPr/>
        </p:nvSpPr>
        <p:spPr>
          <a:xfrm>
            <a:off x="660746" y="948917"/>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Agenda One</a:t>
            </a:r>
            <a:endParaRPr kumimoji="0" lang="en-US" sz="4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D3807ADE-A13F-4C7D-805B-71FDEB333045}"/>
              </a:ext>
            </a:extLst>
          </p:cNvPr>
          <p:cNvSpPr txBox="1"/>
          <p:nvPr/>
        </p:nvSpPr>
        <p:spPr>
          <a:xfrm>
            <a:off x="2266579" y="6042511"/>
            <a:ext cx="6096000" cy="307777"/>
          </a:xfrm>
          <a:prstGeom prst="rect">
            <a:avLst/>
          </a:prstGeom>
          <a:noFill/>
        </p:spPr>
        <p:txBody>
          <a:bodyPr wrap="square">
            <a:spAutoFit/>
          </a:bodyPr>
          <a:lstStyle/>
          <a:p>
            <a:r>
              <a:rPr lang="en-US" altLang="en-US" sz="1400" dirty="0">
                <a:solidFill>
                  <a:prstClr val="black"/>
                </a:solidFill>
                <a:latin typeface="Calibri" panose="020F0502020204030204"/>
                <a:hlinkClick r:id="rId5"/>
              </a:rPr>
              <a:t>https://www.surveymonkey.com/r/PPGAgenda1-pre</a:t>
            </a:r>
            <a:endParaRPr lang="en-US" sz="1400" dirty="0">
              <a:solidFill>
                <a:srgbClr val="000000"/>
              </a:solidFill>
              <a:latin typeface="Arial"/>
            </a:endParaRPr>
          </a:p>
        </p:txBody>
      </p:sp>
      <p:pic>
        <p:nvPicPr>
          <p:cNvPr id="5" name="Picture 4" descr="Qr code&#10;&#10;Description automatically generated">
            <a:extLst>
              <a:ext uri="{FF2B5EF4-FFF2-40B4-BE49-F238E27FC236}">
                <a16:creationId xmlns:a16="http://schemas.microsoft.com/office/drawing/2014/main" id="{F81C315A-A8F6-46D4-9647-6E499EE47E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259" y="1984116"/>
            <a:ext cx="1651000" cy="1651000"/>
          </a:xfrm>
          <a:prstGeom prst="rect">
            <a:avLst/>
          </a:prstGeom>
        </p:spPr>
      </p:pic>
    </p:spTree>
    <p:extLst>
      <p:ext uri="{BB962C8B-B14F-4D97-AF65-F5344CB8AC3E}">
        <p14:creationId xmlns:p14="http://schemas.microsoft.com/office/powerpoint/2010/main" val="3899961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oter Placeholder 2">
            <a:extLst>
              <a:ext uri="{FF2B5EF4-FFF2-40B4-BE49-F238E27FC236}">
                <a16:creationId xmlns:a16="http://schemas.microsoft.com/office/drawing/2014/main" id="{6ADEA474-6D04-47D2-AA3C-14AD6A5918AB}"/>
              </a:ext>
            </a:extLst>
          </p:cNvPr>
          <p:cNvSpPr>
            <a:spLocks noGrp="1"/>
          </p:cNvSpPr>
          <p:nvPr>
            <p:ph type="ftr" sz="quarter" idx="11"/>
          </p:nvPr>
        </p:nvSpPr>
        <p:spPr>
          <a:xfrm>
            <a:off x="6780463" y="6256421"/>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80227" name="Slide Number Placeholder 3">
            <a:extLst>
              <a:ext uri="{FF2B5EF4-FFF2-40B4-BE49-F238E27FC236}">
                <a16:creationId xmlns:a16="http://schemas.microsoft.com/office/drawing/2014/main" id="{036781B3-4FC4-4500-A67C-98009A522C2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88</a:t>
            </a:r>
          </a:p>
        </p:txBody>
      </p:sp>
      <p:sp>
        <p:nvSpPr>
          <p:cNvPr id="180228" name="Rectangle 2">
            <a:extLst>
              <a:ext uri="{FF2B5EF4-FFF2-40B4-BE49-F238E27FC236}">
                <a16:creationId xmlns:a16="http://schemas.microsoft.com/office/drawing/2014/main" id="{5048FF2E-5EA7-41E0-8509-B9D782C425CB}"/>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Steps to Form a PPG (continued)</a:t>
            </a:r>
          </a:p>
        </p:txBody>
      </p:sp>
      <p:sp>
        <p:nvSpPr>
          <p:cNvPr id="166915" name="Rectangle 3">
            <a:extLst>
              <a:ext uri="{FF2B5EF4-FFF2-40B4-BE49-F238E27FC236}">
                <a16:creationId xmlns:a16="http://schemas.microsoft.com/office/drawing/2014/main" id="{9B9E1AC0-A0D8-4DB2-A4B8-21BD4C16B299}"/>
              </a:ext>
            </a:extLst>
          </p:cNvPr>
          <p:cNvSpPr>
            <a:spLocks noGrp="1" noChangeArrowheads="1"/>
          </p:cNvSpPr>
          <p:nvPr>
            <p:ph type="body" idx="4294967295"/>
          </p:nvPr>
        </p:nvSpPr>
        <p:spPr>
          <a:xfrm>
            <a:off x="914400" y="1876926"/>
            <a:ext cx="10363200" cy="4114800"/>
          </a:xfrm>
        </p:spPr>
        <p:txBody>
          <a:bodyPr/>
          <a:lstStyle/>
          <a:p>
            <a:pPr eaLnBrk="1" hangingPunct="1"/>
            <a:r>
              <a:rPr lang="en-US" altLang="en-US" sz="2400"/>
              <a:t>Determine how to invite the parents – do you want to call them up or create written invitations?</a:t>
            </a:r>
          </a:p>
          <a:p>
            <a:pPr eaLnBrk="1" hangingPunct="1"/>
            <a:endParaRPr lang="en-US" altLang="en-US" sz="2400"/>
          </a:p>
          <a:p>
            <a:pPr eaLnBrk="1" hangingPunct="1"/>
            <a:r>
              <a:rPr lang="en-US" altLang="en-US" sz="2400"/>
              <a:t>Recruit approximately 10-20  parents to come to the first meeting, or as many as you can</a:t>
            </a:r>
          </a:p>
          <a:p>
            <a:pPr eaLnBrk="1" hangingPunct="1"/>
            <a:endParaRPr lang="en-US" altLang="en-US" sz="2400"/>
          </a:p>
          <a:p>
            <a:pPr eaLnBrk="1" hangingPunct="1"/>
            <a:r>
              <a:rPr lang="en-US" altLang="en-US" sz="2400"/>
              <a:t>Make the first meeting a fun overview of what you want to accomplish with a friendly atmosphere where parents can relax and get to know each other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fade">
                                      <p:cBhvr>
                                        <p:cTn id="7" dur="1000"/>
                                        <p:tgtEl>
                                          <p:spTgt spid="166915">
                                            <p:txEl>
                                              <p:pRg st="0" end="0"/>
                                            </p:txEl>
                                          </p:spTgt>
                                        </p:tgtEl>
                                      </p:cBhvr>
                                    </p:animEffect>
                                    <p:anim calcmode="lin" valueType="num">
                                      <p:cBhvr>
                                        <p:cTn id="8" dur="10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6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6915">
                                            <p:txEl>
                                              <p:pRg st="2" end="2"/>
                                            </p:txEl>
                                          </p:spTgt>
                                        </p:tgtEl>
                                        <p:attrNameLst>
                                          <p:attrName>style.visibility</p:attrName>
                                        </p:attrNameLst>
                                      </p:cBhvr>
                                      <p:to>
                                        <p:strVal val="visible"/>
                                      </p:to>
                                    </p:set>
                                    <p:animEffect transition="in" filter="fade">
                                      <p:cBhvr>
                                        <p:cTn id="14" dur="1000"/>
                                        <p:tgtEl>
                                          <p:spTgt spid="166915">
                                            <p:txEl>
                                              <p:pRg st="2" end="2"/>
                                            </p:txEl>
                                          </p:spTgt>
                                        </p:tgtEl>
                                      </p:cBhvr>
                                    </p:animEffect>
                                    <p:anim calcmode="lin" valueType="num">
                                      <p:cBhvr>
                                        <p:cTn id="15" dur="10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69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66915">
                                            <p:txEl>
                                              <p:pRg st="4" end="4"/>
                                            </p:txEl>
                                          </p:spTgt>
                                        </p:tgtEl>
                                        <p:attrNameLst>
                                          <p:attrName>style.visibility</p:attrName>
                                        </p:attrNameLst>
                                      </p:cBhvr>
                                      <p:to>
                                        <p:strVal val="visible"/>
                                      </p:to>
                                    </p:set>
                                    <p:animEffect transition="in" filter="fade">
                                      <p:cBhvr>
                                        <p:cTn id="21" dur="1000"/>
                                        <p:tgtEl>
                                          <p:spTgt spid="166915">
                                            <p:txEl>
                                              <p:pRg st="4" end="4"/>
                                            </p:txEl>
                                          </p:spTgt>
                                        </p:tgtEl>
                                      </p:cBhvr>
                                    </p:animEffect>
                                    <p:anim calcmode="lin" valueType="num">
                                      <p:cBhvr>
                                        <p:cTn id="22" dur="10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69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oter Placeholder 2">
            <a:extLst>
              <a:ext uri="{FF2B5EF4-FFF2-40B4-BE49-F238E27FC236}">
                <a16:creationId xmlns:a16="http://schemas.microsoft.com/office/drawing/2014/main" id="{39E0C81B-DFB8-4617-8945-D8DC9736679E}"/>
              </a:ext>
            </a:extLst>
          </p:cNvPr>
          <p:cNvSpPr>
            <a:spLocks noGrp="1"/>
          </p:cNvSpPr>
          <p:nvPr>
            <p:ph type="ftr" sz="quarter" idx="11"/>
          </p:nvPr>
        </p:nvSpPr>
        <p:spPr>
          <a:xfrm>
            <a:off x="7181516" y="6324600"/>
            <a:ext cx="46736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Informed Families | Copyright 2021 | Proprietary</a:t>
            </a:r>
          </a:p>
        </p:txBody>
      </p:sp>
      <p:sp>
        <p:nvSpPr>
          <p:cNvPr id="182275" name="Slide Number Placeholder 3">
            <a:extLst>
              <a:ext uri="{FF2B5EF4-FFF2-40B4-BE49-F238E27FC236}">
                <a16:creationId xmlns:a16="http://schemas.microsoft.com/office/drawing/2014/main" id="{D98ED800-2222-401E-8CEC-596D5DEEA33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a:latin typeface="Times New Roman" panose="02020603050405020304" pitchFamily="18" charset="0"/>
              </a:rPr>
              <a:t>89</a:t>
            </a:r>
          </a:p>
        </p:txBody>
      </p:sp>
      <p:sp>
        <p:nvSpPr>
          <p:cNvPr id="182276" name="Rectangle 2">
            <a:extLst>
              <a:ext uri="{FF2B5EF4-FFF2-40B4-BE49-F238E27FC236}">
                <a16:creationId xmlns:a16="http://schemas.microsoft.com/office/drawing/2014/main" id="{0F64A51E-A43C-4423-83BD-82D159B4ADB9}"/>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Steps to Form a PPG (continued)</a:t>
            </a:r>
          </a:p>
        </p:txBody>
      </p:sp>
      <p:sp>
        <p:nvSpPr>
          <p:cNvPr id="167939" name="Rectangle 3">
            <a:extLst>
              <a:ext uri="{FF2B5EF4-FFF2-40B4-BE49-F238E27FC236}">
                <a16:creationId xmlns:a16="http://schemas.microsoft.com/office/drawing/2014/main" id="{0FB34D7B-5C8C-418C-AF7B-E070284C9F1D}"/>
              </a:ext>
            </a:extLst>
          </p:cNvPr>
          <p:cNvSpPr>
            <a:spLocks noGrp="1" noChangeArrowheads="1"/>
          </p:cNvSpPr>
          <p:nvPr>
            <p:ph type="body" idx="4294967295"/>
          </p:nvPr>
        </p:nvSpPr>
        <p:spPr/>
        <p:txBody>
          <a:bodyPr/>
          <a:lstStyle/>
          <a:p>
            <a:pPr marL="0" indent="0" eaLnBrk="1" hangingPunct="1">
              <a:buNone/>
              <a:defRPr/>
            </a:pPr>
            <a:endParaRPr lang="en-US" sz="3200" dirty="0">
              <a:latin typeface="Times New Roman" pitchFamily="18" charset="0"/>
            </a:endParaRPr>
          </a:p>
          <a:p>
            <a:pPr eaLnBrk="1" hangingPunct="1">
              <a:defRPr/>
            </a:pPr>
            <a:r>
              <a:rPr lang="en-US" sz="3200" dirty="0"/>
              <a:t>Agree to meet on a regular basis as a group</a:t>
            </a:r>
          </a:p>
          <a:p>
            <a:pPr eaLnBrk="1" hangingPunct="1">
              <a:defRPr/>
            </a:pPr>
            <a:r>
              <a:rPr lang="en-US" sz="3200" dirty="0"/>
              <a:t>Establish a phone/address list </a:t>
            </a:r>
          </a:p>
          <a:p>
            <a:pPr eaLnBrk="1" hangingPunct="1">
              <a:defRPr/>
            </a:pPr>
            <a:r>
              <a:rPr lang="en-US" sz="3200" dirty="0"/>
              <a:t>If many of the parents have internet access, establish an e-mail list and agree to communicate by e-mail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7939">
                                            <p:txEl>
                                              <p:pRg st="1" end="1"/>
                                            </p:txEl>
                                          </p:spTgt>
                                        </p:tgtEl>
                                        <p:attrNameLst>
                                          <p:attrName>style.visibility</p:attrName>
                                        </p:attrNameLst>
                                      </p:cBhvr>
                                      <p:to>
                                        <p:strVal val="visible"/>
                                      </p:to>
                                    </p:set>
                                    <p:animEffect transition="in" filter="fade">
                                      <p:cBhvr>
                                        <p:cTn id="7" dur="1000"/>
                                        <p:tgtEl>
                                          <p:spTgt spid="167939">
                                            <p:txEl>
                                              <p:pRg st="1" end="1"/>
                                            </p:txEl>
                                          </p:spTgt>
                                        </p:tgtEl>
                                      </p:cBhvr>
                                    </p:animEffect>
                                    <p:anim calcmode="lin" valueType="num">
                                      <p:cBhvr>
                                        <p:cTn id="8" dur="10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79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7939">
                                            <p:txEl>
                                              <p:pRg st="2" end="2"/>
                                            </p:txEl>
                                          </p:spTgt>
                                        </p:tgtEl>
                                        <p:attrNameLst>
                                          <p:attrName>style.visibility</p:attrName>
                                        </p:attrNameLst>
                                      </p:cBhvr>
                                      <p:to>
                                        <p:strVal val="visible"/>
                                      </p:to>
                                    </p:set>
                                    <p:animEffect transition="in" filter="fade">
                                      <p:cBhvr>
                                        <p:cTn id="14" dur="1000"/>
                                        <p:tgtEl>
                                          <p:spTgt spid="167939">
                                            <p:txEl>
                                              <p:pRg st="2" end="2"/>
                                            </p:txEl>
                                          </p:spTgt>
                                        </p:tgtEl>
                                      </p:cBhvr>
                                    </p:animEffect>
                                    <p:anim calcmode="lin" valueType="num">
                                      <p:cBhvr>
                                        <p:cTn id="15" dur="10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79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Effect transition="in" filter="fade">
                                      <p:cBhvr>
                                        <p:cTn id="21" dur="1000"/>
                                        <p:tgtEl>
                                          <p:spTgt spid="167939">
                                            <p:txEl>
                                              <p:pRg st="3" end="3"/>
                                            </p:txEl>
                                          </p:spTgt>
                                        </p:tgtEl>
                                      </p:cBhvr>
                                    </p:animEffect>
                                    <p:anim calcmode="lin" valueType="num">
                                      <p:cBhvr>
                                        <p:cTn id="22" dur="10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679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Slide Number Placeholder 3">
            <a:extLst>
              <a:ext uri="{FF2B5EF4-FFF2-40B4-BE49-F238E27FC236}">
                <a16:creationId xmlns:a16="http://schemas.microsoft.com/office/drawing/2014/main" id="{EC6248E7-79CF-4DB3-9B22-EF956DA6C741}"/>
              </a:ext>
            </a:extLst>
          </p:cNvPr>
          <p:cNvSpPr>
            <a:spLocks noGrp="1"/>
          </p:cNvSpPr>
          <p:nvPr>
            <p:ph type="sldNum" sz="quarter" idx="12"/>
          </p:nvPr>
        </p:nvSpPr>
        <p:spPr>
          <a:xfrm>
            <a:off x="8673431" y="6188461"/>
            <a:ext cx="28448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90</a:t>
            </a:r>
          </a:p>
        </p:txBody>
      </p:sp>
      <p:sp>
        <p:nvSpPr>
          <p:cNvPr id="184324" name="Rectangle 2">
            <a:extLst>
              <a:ext uri="{FF2B5EF4-FFF2-40B4-BE49-F238E27FC236}">
                <a16:creationId xmlns:a16="http://schemas.microsoft.com/office/drawing/2014/main" id="{A69C525A-77BE-4369-A116-A400661445F3}"/>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In Summary</a:t>
            </a:r>
          </a:p>
        </p:txBody>
      </p:sp>
      <p:sp>
        <p:nvSpPr>
          <p:cNvPr id="184325" name="Rectangle 3">
            <a:extLst>
              <a:ext uri="{FF2B5EF4-FFF2-40B4-BE49-F238E27FC236}">
                <a16:creationId xmlns:a16="http://schemas.microsoft.com/office/drawing/2014/main" id="{742C9061-4CC2-4B10-AD9B-45BE0818ACA5}"/>
              </a:ext>
            </a:extLst>
          </p:cNvPr>
          <p:cNvSpPr>
            <a:spLocks noGrp="1" noChangeArrowheads="1"/>
          </p:cNvSpPr>
          <p:nvPr>
            <p:ph type="body" idx="4294967295"/>
          </p:nvPr>
        </p:nvSpPr>
        <p:spPr/>
        <p:txBody>
          <a:bodyPr/>
          <a:lstStyle/>
          <a:p>
            <a:pPr eaLnBrk="1" hangingPunct="1"/>
            <a:r>
              <a:rPr lang="en-US" altLang="en-US" dirty="0">
                <a:latin typeface="Times New Roman" panose="02020603050405020304" pitchFamily="18" charset="0"/>
              </a:rPr>
              <a:t>The purpose of forming a parent peer group is to support each other through difficult times, provide advice and helpful information to each other and to set some rules for your children to follow as a group.</a:t>
            </a:r>
          </a:p>
          <a:p>
            <a:pPr eaLnBrk="1" hangingPunct="1"/>
            <a:endParaRPr lang="en-US" altLang="en-US" sz="3200" dirty="0">
              <a:latin typeface="Times New Roman" panose="02020603050405020304" pitchFamily="18" charset="0"/>
            </a:endParaRPr>
          </a:p>
        </p:txBody>
      </p:sp>
      <p:pic>
        <p:nvPicPr>
          <p:cNvPr id="184326" name="Picture 5">
            <a:extLst>
              <a:ext uri="{FF2B5EF4-FFF2-40B4-BE49-F238E27FC236}">
                <a16:creationId xmlns:a16="http://schemas.microsoft.com/office/drawing/2014/main" id="{9D15048A-24F3-4473-9F6A-FF95F7F1B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019551"/>
            <a:ext cx="32766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485829B-C347-4DE0-8D77-F9457D72D039}"/>
              </a:ext>
            </a:extLst>
          </p:cNvPr>
          <p:cNvSpPr txBox="1"/>
          <p:nvPr/>
        </p:nvSpPr>
        <p:spPr>
          <a:xfrm>
            <a:off x="7238999" y="6200776"/>
            <a:ext cx="442361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Informed Families | Copyright 2021 | Proprietary</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Slide Number Placeholder 3">
            <a:extLst>
              <a:ext uri="{FF2B5EF4-FFF2-40B4-BE49-F238E27FC236}">
                <a16:creationId xmlns:a16="http://schemas.microsoft.com/office/drawing/2014/main" id="{EC6248E7-79CF-4DB3-9B22-EF956DA6C741}"/>
              </a:ext>
            </a:extLst>
          </p:cNvPr>
          <p:cNvSpPr>
            <a:spLocks noGrp="1"/>
          </p:cNvSpPr>
          <p:nvPr>
            <p:ph type="sldNum" sz="quarter" idx="12"/>
          </p:nvPr>
        </p:nvSpPr>
        <p:spPr>
          <a:xfrm>
            <a:off x="8673431" y="6188461"/>
            <a:ext cx="2844800" cy="396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SzTx/>
              <a:buFontTx/>
              <a:buNone/>
            </a:pPr>
            <a:r>
              <a:rPr lang="en-US" altLang="en-US" sz="1200" dirty="0">
                <a:latin typeface="Times New Roman" panose="02020603050405020304" pitchFamily="18" charset="0"/>
              </a:rPr>
              <a:t>90</a:t>
            </a:r>
          </a:p>
        </p:txBody>
      </p:sp>
      <p:sp>
        <p:nvSpPr>
          <p:cNvPr id="184324" name="Rectangle 2">
            <a:extLst>
              <a:ext uri="{FF2B5EF4-FFF2-40B4-BE49-F238E27FC236}">
                <a16:creationId xmlns:a16="http://schemas.microsoft.com/office/drawing/2014/main" id="{A69C525A-77BE-4369-A116-A400661445F3}"/>
              </a:ext>
            </a:extLst>
          </p:cNvPr>
          <p:cNvSpPr>
            <a:spLocks noGrp="1" noChangeArrowheads="1"/>
          </p:cNvSpPr>
          <p:nvPr>
            <p:ph type="title" idx="4294967295"/>
          </p:nvPr>
        </p:nvSpPr>
        <p:spPr/>
        <p:txBody>
          <a:bodyPr/>
          <a:lstStyle/>
          <a:p>
            <a:pPr eaLnBrk="1" hangingPunct="1"/>
            <a:r>
              <a:rPr lang="en-US" altLang="en-US" sz="4400" b="1" kern="1200" dirty="0">
                <a:solidFill>
                  <a:srgbClr val="C00000"/>
                </a:solidFill>
                <a:latin typeface="Arial Nova Cond" panose="020B0506020202020204" pitchFamily="34" charset="0"/>
              </a:rPr>
              <a:t>Make a list of those you feel can join us.</a:t>
            </a:r>
          </a:p>
        </p:txBody>
      </p:sp>
      <p:sp>
        <p:nvSpPr>
          <p:cNvPr id="184325" name="Rectangle 3">
            <a:extLst>
              <a:ext uri="{FF2B5EF4-FFF2-40B4-BE49-F238E27FC236}">
                <a16:creationId xmlns:a16="http://schemas.microsoft.com/office/drawing/2014/main" id="{742C9061-4CC2-4B10-AD9B-45BE0818ACA5}"/>
              </a:ext>
            </a:extLst>
          </p:cNvPr>
          <p:cNvSpPr>
            <a:spLocks noGrp="1" noChangeArrowheads="1"/>
          </p:cNvSpPr>
          <p:nvPr>
            <p:ph type="body" idx="4294967295"/>
          </p:nvPr>
        </p:nvSpPr>
        <p:spPr/>
        <p:txBody>
          <a:bodyPr/>
          <a:lstStyle/>
          <a:p>
            <a:pPr eaLnBrk="1" hangingPunct="1"/>
            <a:r>
              <a:rPr lang="en-US" altLang="en-US" dirty="0">
                <a:latin typeface="Times New Roman" panose="02020603050405020304" pitchFamily="18" charset="0"/>
              </a:rPr>
              <a:t>Share some ideas:</a:t>
            </a:r>
          </a:p>
          <a:p>
            <a:pPr lvl="1" eaLnBrk="1" hangingPunct="1"/>
            <a:r>
              <a:rPr lang="en-US" altLang="en-US" dirty="0">
                <a:latin typeface="Times New Roman" panose="02020603050405020304" pitchFamily="18" charset="0"/>
              </a:rPr>
              <a:t>Teachers</a:t>
            </a:r>
          </a:p>
          <a:p>
            <a:pPr lvl="1" eaLnBrk="1" hangingPunct="1"/>
            <a:r>
              <a:rPr lang="en-US" altLang="en-US" dirty="0">
                <a:latin typeface="Times New Roman" panose="02020603050405020304" pitchFamily="18" charset="0"/>
              </a:rPr>
              <a:t>Family Members</a:t>
            </a:r>
          </a:p>
          <a:p>
            <a:pPr lvl="1" eaLnBrk="1" hangingPunct="1"/>
            <a:r>
              <a:rPr lang="en-US" altLang="en-US" dirty="0">
                <a:latin typeface="Times New Roman" panose="02020603050405020304" pitchFamily="18" charset="0"/>
              </a:rPr>
              <a:t>Friends</a:t>
            </a:r>
          </a:p>
          <a:p>
            <a:pPr lvl="1" eaLnBrk="1" hangingPunct="1"/>
            <a:r>
              <a:rPr lang="en-US" altLang="en-US" dirty="0">
                <a:latin typeface="Times New Roman" panose="02020603050405020304" pitchFamily="18" charset="0"/>
              </a:rPr>
              <a:t>Neighbors</a:t>
            </a:r>
          </a:p>
          <a:p>
            <a:pPr lvl="1" eaLnBrk="1" hangingPunct="1"/>
            <a:r>
              <a:rPr lang="en-US" altLang="en-US" dirty="0">
                <a:latin typeface="Times New Roman" panose="02020603050405020304" pitchFamily="18" charset="0"/>
              </a:rPr>
              <a:t>PTA Members</a:t>
            </a:r>
          </a:p>
          <a:p>
            <a:pPr eaLnBrk="1" hangingPunct="1"/>
            <a:endParaRPr lang="en-US" altLang="en-US" sz="3200" dirty="0">
              <a:latin typeface="Times New Roman" panose="02020603050405020304" pitchFamily="18" charset="0"/>
            </a:endParaRPr>
          </a:p>
        </p:txBody>
      </p:sp>
      <p:pic>
        <p:nvPicPr>
          <p:cNvPr id="184326" name="Picture 5">
            <a:extLst>
              <a:ext uri="{FF2B5EF4-FFF2-40B4-BE49-F238E27FC236}">
                <a16:creationId xmlns:a16="http://schemas.microsoft.com/office/drawing/2014/main" id="{9D15048A-24F3-4473-9F6A-FF95F7F1B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664" y="1981200"/>
            <a:ext cx="5242936" cy="349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485829B-C347-4DE0-8D77-F9457D72D039}"/>
              </a:ext>
            </a:extLst>
          </p:cNvPr>
          <p:cNvSpPr txBox="1"/>
          <p:nvPr/>
        </p:nvSpPr>
        <p:spPr>
          <a:xfrm>
            <a:off x="7238999" y="6200776"/>
            <a:ext cx="442361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Informed Families | Copyright 2021 | Proprietary</a:t>
            </a:r>
          </a:p>
        </p:txBody>
      </p:sp>
    </p:spTree>
    <p:extLst>
      <p:ext uri="{BB962C8B-B14F-4D97-AF65-F5344CB8AC3E}">
        <p14:creationId xmlns:p14="http://schemas.microsoft.com/office/powerpoint/2010/main" val="1228162489"/>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610BA04-14D6-483F-A8DC-73F8CA73DBDA}"/>
              </a:ext>
            </a:extLst>
          </p:cNvPr>
          <p:cNvSpPr>
            <a:spLocks noGrp="1" noChangeArrowheads="1"/>
          </p:cNvSpPr>
          <p:nvPr>
            <p:ph type="subTitle" idx="1"/>
          </p:nvPr>
        </p:nvSpPr>
        <p:spPr/>
        <p:txBody>
          <a:bodyPr/>
          <a:lstStyle/>
          <a:p>
            <a:pPr eaLnBrk="1" hangingPunct="1"/>
            <a:r>
              <a:rPr lang="en-US" altLang="en-US" b="1" dirty="0"/>
              <a:t>Parent Peer Groups Post Survey</a:t>
            </a:r>
          </a:p>
        </p:txBody>
      </p:sp>
      <p:sp>
        <p:nvSpPr>
          <p:cNvPr id="2" name="Title 1">
            <a:extLst>
              <a:ext uri="{FF2B5EF4-FFF2-40B4-BE49-F238E27FC236}">
                <a16:creationId xmlns:a16="http://schemas.microsoft.com/office/drawing/2014/main" id="{AF34D79C-1918-4328-A878-C3FBE6DBB361}"/>
              </a:ext>
            </a:extLst>
          </p:cNvPr>
          <p:cNvSpPr>
            <a:spLocks noGrp="1"/>
          </p:cNvSpPr>
          <p:nvPr>
            <p:ph type="ctrTitle"/>
          </p:nvPr>
        </p:nvSpPr>
        <p:spPr/>
        <p:txBody>
          <a:bodyPr/>
          <a:lstStyle/>
          <a:p>
            <a:r>
              <a:rPr lang="en-US" b="1" dirty="0"/>
              <a:t>Agenda 4</a:t>
            </a:r>
          </a:p>
        </p:txBody>
      </p:sp>
      <p:sp>
        <p:nvSpPr>
          <p:cNvPr id="5" name="TextBox 4">
            <a:extLst>
              <a:ext uri="{FF2B5EF4-FFF2-40B4-BE49-F238E27FC236}">
                <a16:creationId xmlns:a16="http://schemas.microsoft.com/office/drawing/2014/main" id="{E791490B-5F90-4E4F-B8F8-5E9D2AB4B283}"/>
              </a:ext>
            </a:extLst>
          </p:cNvPr>
          <p:cNvSpPr txBox="1"/>
          <p:nvPr/>
        </p:nvSpPr>
        <p:spPr>
          <a:xfrm>
            <a:off x="1068162" y="5638800"/>
            <a:ext cx="7259409" cy="369332"/>
          </a:xfrm>
          <a:prstGeom prst="rect">
            <a:avLst/>
          </a:prstGeom>
          <a:noFill/>
        </p:spPr>
        <p:txBody>
          <a:bodyPr wrap="square">
            <a:spAutoFit/>
          </a:bodyPr>
          <a:lstStyle/>
          <a:p>
            <a:r>
              <a:rPr lang="en-US" dirty="0"/>
              <a:t>https://www.surveymonkey.com/r/PPGAgenda4-Groups-post</a:t>
            </a:r>
          </a:p>
        </p:txBody>
      </p:sp>
      <p:pic>
        <p:nvPicPr>
          <p:cNvPr id="6" name="Picture 5" descr="Qr code&#10;&#10;Description automatically generated">
            <a:extLst>
              <a:ext uri="{FF2B5EF4-FFF2-40B4-BE49-F238E27FC236}">
                <a16:creationId xmlns:a16="http://schemas.microsoft.com/office/drawing/2014/main" id="{1DC0FC7A-1ECD-43E5-9986-218E02076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4833256"/>
            <a:ext cx="1758043" cy="1758043"/>
          </a:xfrm>
          <a:prstGeom prst="rect">
            <a:avLst/>
          </a:prstGeom>
        </p:spPr>
      </p:pic>
    </p:spTree>
    <p:extLst>
      <p:ext uri="{BB962C8B-B14F-4D97-AF65-F5344CB8AC3E}">
        <p14:creationId xmlns:p14="http://schemas.microsoft.com/office/powerpoint/2010/main" val="525865087"/>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7F11CC7-CD21-4346-8DBA-C7328994EA4E}"/>
              </a:ext>
            </a:extLst>
          </p:cNvPr>
          <p:cNvSpPr>
            <a:spLocks noGrp="1" noChangeArrowheads="1"/>
          </p:cNvSpPr>
          <p:nvPr>
            <p:ph type="ctrTitle"/>
          </p:nvPr>
        </p:nvSpPr>
        <p:spPr/>
        <p:txBody>
          <a:bodyPr/>
          <a:lstStyle/>
          <a:p>
            <a:pPr eaLnBrk="1" hangingPunct="1"/>
            <a:r>
              <a:rPr lang="en-US" altLang="en-US"/>
              <a:t>Part II</a:t>
            </a:r>
          </a:p>
        </p:txBody>
      </p:sp>
      <p:sp>
        <p:nvSpPr>
          <p:cNvPr id="186371" name="Rectangle 3">
            <a:extLst>
              <a:ext uri="{FF2B5EF4-FFF2-40B4-BE49-F238E27FC236}">
                <a16:creationId xmlns:a16="http://schemas.microsoft.com/office/drawing/2014/main" id="{EF462A93-7357-4469-8506-2EBABC71B933}"/>
              </a:ext>
            </a:extLst>
          </p:cNvPr>
          <p:cNvSpPr>
            <a:spLocks noGrp="1" noChangeArrowheads="1"/>
          </p:cNvSpPr>
          <p:nvPr>
            <p:ph type="subTitle" idx="1"/>
          </p:nvPr>
        </p:nvSpPr>
        <p:spPr/>
        <p:txBody>
          <a:bodyPr/>
          <a:lstStyle/>
          <a:p>
            <a:pPr eaLnBrk="1" hangingPunct="1"/>
            <a:r>
              <a:rPr lang="en-US" altLang="en-US" b="1" dirty="0"/>
              <a:t>Helpful Tools</a:t>
            </a:r>
          </a:p>
        </p:txBody>
      </p:sp>
      <p:sp>
        <p:nvSpPr>
          <p:cNvPr id="186372" name="TextBox 1">
            <a:extLst>
              <a:ext uri="{FF2B5EF4-FFF2-40B4-BE49-F238E27FC236}">
                <a16:creationId xmlns:a16="http://schemas.microsoft.com/office/drawing/2014/main" id="{EF947541-6D51-4B0D-BEC1-BB129CA349C1}"/>
              </a:ext>
            </a:extLst>
          </p:cNvPr>
          <p:cNvSpPr txBox="1">
            <a:spLocks noChangeArrowheads="1"/>
          </p:cNvSpPr>
          <p:nvPr/>
        </p:nvSpPr>
        <p:spPr bwMode="auto">
          <a:xfrm>
            <a:off x="11249025" y="6273467"/>
            <a:ext cx="1885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Font typeface="Wingdings" panose="05000000000000000000" pitchFamily="2" charset="2"/>
              <a:buChar char="q"/>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SzTx/>
              <a:buFontTx/>
              <a:buNone/>
            </a:pPr>
            <a:r>
              <a:rPr lang="en-US" altLang="en-US" sz="1200">
                <a:latin typeface="Times New Roman" panose="02020603050405020304" pitchFamily="18" charset="0"/>
              </a:rPr>
              <a:t>91</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B1856F-15F0-4618-AAF7-A7F2D0C2F57A}"/>
              </a:ext>
            </a:extLst>
          </p:cNvPr>
          <p:cNvSpPr>
            <a:spLocks noGrp="1"/>
          </p:cNvSpPr>
          <p:nvPr>
            <p:ph type="ftr" sz="quarter" idx="11"/>
          </p:nvPr>
        </p:nvSpPr>
        <p:spPr>
          <a:xfrm>
            <a:off x="7010400" y="6324600"/>
            <a:ext cx="4673600" cy="396875"/>
          </a:xfrm>
        </p:spPr>
        <p:txBody>
          <a:bodyPr/>
          <a:lstStyle/>
          <a:p>
            <a:pPr>
              <a:defRPr/>
            </a:pPr>
            <a:r>
              <a:rPr lang="en-US" dirty="0"/>
              <a:t>Informed Families | Copyright 2021 | Proprietary</a:t>
            </a:r>
          </a:p>
        </p:txBody>
      </p:sp>
      <p:sp>
        <p:nvSpPr>
          <p:cNvPr id="3" name="Slide Number Placeholder 2">
            <a:extLst>
              <a:ext uri="{FF2B5EF4-FFF2-40B4-BE49-F238E27FC236}">
                <a16:creationId xmlns:a16="http://schemas.microsoft.com/office/drawing/2014/main" id="{000C8A74-59BD-4275-A3FD-BC22020618DC}"/>
              </a:ext>
            </a:extLst>
          </p:cNvPr>
          <p:cNvSpPr>
            <a:spLocks noGrp="1"/>
          </p:cNvSpPr>
          <p:nvPr>
            <p:ph type="sldNum" sz="quarter" idx="12"/>
          </p:nvPr>
        </p:nvSpPr>
        <p:spPr>
          <a:xfrm>
            <a:off x="8839200" y="6324600"/>
            <a:ext cx="2844800" cy="396875"/>
          </a:xfrm>
        </p:spPr>
        <p:txBody>
          <a:bodyPr/>
          <a:lstStyle/>
          <a:p>
            <a:pPr>
              <a:defRPr/>
            </a:pPr>
            <a:fld id="{D38114A7-B397-454D-B568-94922A7806D7}" type="slidenum">
              <a:rPr lang="en-US" altLang="en-US" smtClean="0"/>
              <a:pPr>
                <a:defRPr/>
              </a:pPr>
              <a:t>96</a:t>
            </a:fld>
            <a:endParaRPr lang="en-US" altLang="en-US" dirty="0"/>
          </a:p>
        </p:txBody>
      </p:sp>
      <p:sp>
        <p:nvSpPr>
          <p:cNvPr id="4" name="TextBox 3">
            <a:extLst>
              <a:ext uri="{FF2B5EF4-FFF2-40B4-BE49-F238E27FC236}">
                <a16:creationId xmlns:a16="http://schemas.microsoft.com/office/drawing/2014/main" id="{6E413EC8-E93B-4241-9A77-E89165F3F1CA}"/>
              </a:ext>
            </a:extLst>
          </p:cNvPr>
          <p:cNvSpPr txBox="1"/>
          <p:nvPr/>
        </p:nvSpPr>
        <p:spPr>
          <a:xfrm>
            <a:off x="1748589" y="1844842"/>
            <a:ext cx="9753600" cy="5509200"/>
          </a:xfrm>
          <a:prstGeom prst="rect">
            <a:avLst/>
          </a:prstGeom>
          <a:noFill/>
        </p:spPr>
        <p:txBody>
          <a:bodyPr wrap="square" rtlCol="0">
            <a:spAutoFit/>
          </a:bodyPr>
          <a:lstStyle/>
          <a:p>
            <a:r>
              <a:rPr lang="en-US" sz="2400" b="1" dirty="0"/>
              <a:t>General Sites:</a:t>
            </a:r>
          </a:p>
          <a:p>
            <a:endParaRPr lang="en-US" dirty="0">
              <a:solidFill>
                <a:srgbClr val="C00000"/>
              </a:solidFill>
            </a:endParaRPr>
          </a:p>
          <a:p>
            <a:r>
              <a:rPr lang="en-US" sz="2000" dirty="0">
                <a:solidFill>
                  <a:srgbClr val="C00000"/>
                </a:solidFill>
                <a:hlinkClick r:id="rId2">
                  <a:extLst>
                    <a:ext uri="{A12FA001-AC4F-418D-AE19-62706E023703}">
                      <ahyp:hlinkClr xmlns:ahyp="http://schemas.microsoft.com/office/drawing/2018/hyperlinkcolor" val="tx"/>
                    </a:ext>
                  </a:extLst>
                </a:hlinkClick>
              </a:rPr>
              <a:t>www.informedfamilies.org</a:t>
            </a:r>
            <a:endParaRPr lang="en-US" sz="2000" dirty="0">
              <a:solidFill>
                <a:srgbClr val="C00000"/>
              </a:solidFill>
            </a:endParaRPr>
          </a:p>
          <a:p>
            <a:r>
              <a:rPr lang="en-US" sz="2000" dirty="0">
                <a:solidFill>
                  <a:srgbClr val="C00000"/>
                </a:solidFill>
              </a:rPr>
              <a:t>Informed Families of Dade County, Inc. </a:t>
            </a:r>
          </a:p>
          <a:p>
            <a:endParaRPr lang="en-US" sz="2000" dirty="0">
              <a:solidFill>
                <a:srgbClr val="C00000"/>
              </a:solidFill>
            </a:endParaRPr>
          </a:p>
          <a:p>
            <a:r>
              <a:rPr lang="en-US" sz="2000" dirty="0">
                <a:solidFill>
                  <a:srgbClr val="C00000"/>
                </a:solidFill>
                <a:hlinkClick r:id="rId3">
                  <a:extLst>
                    <a:ext uri="{A12FA001-AC4F-418D-AE19-62706E023703}">
                      <ahyp:hlinkClr xmlns:ahyp="http://schemas.microsoft.com/office/drawing/2018/hyperlinkcolor" val="tx"/>
                    </a:ext>
                  </a:extLst>
                </a:hlinkClick>
              </a:rPr>
              <a:t>www.nfp.org</a:t>
            </a:r>
            <a:endParaRPr lang="en-US" sz="2000" dirty="0">
              <a:solidFill>
                <a:srgbClr val="C00000"/>
              </a:solidFill>
            </a:endParaRPr>
          </a:p>
          <a:p>
            <a:r>
              <a:rPr lang="en-US" sz="2000" dirty="0">
                <a:solidFill>
                  <a:srgbClr val="C00000"/>
                </a:solidFill>
              </a:rPr>
              <a:t>National Family Partnership</a:t>
            </a:r>
          </a:p>
          <a:p>
            <a:endParaRPr lang="en-US" sz="2000" dirty="0">
              <a:solidFill>
                <a:srgbClr val="C00000"/>
              </a:solidFill>
            </a:endParaRPr>
          </a:p>
          <a:p>
            <a:r>
              <a:rPr lang="en-US" sz="2000" dirty="0">
                <a:solidFill>
                  <a:srgbClr val="C00000"/>
                </a:solidFill>
                <a:hlinkClick r:id="rId4">
                  <a:extLst>
                    <a:ext uri="{A12FA001-AC4F-418D-AE19-62706E023703}">
                      <ahyp:hlinkClr xmlns:ahyp="http://schemas.microsoft.com/office/drawing/2018/hyperlinkcolor" val="tx"/>
                    </a:ext>
                  </a:extLst>
                </a:hlinkClick>
              </a:rPr>
              <a:t>www.fadaa.org</a:t>
            </a:r>
            <a:endParaRPr lang="en-US" sz="2000" dirty="0">
              <a:solidFill>
                <a:srgbClr val="C00000"/>
              </a:solidFill>
            </a:endParaRPr>
          </a:p>
          <a:p>
            <a:r>
              <a:rPr lang="en-US" sz="2000" dirty="0">
                <a:solidFill>
                  <a:srgbClr val="C00000"/>
                </a:solidFill>
              </a:rPr>
              <a:t>Florida Alcohol and Drug Abuse Association</a:t>
            </a:r>
          </a:p>
          <a:p>
            <a:endParaRPr lang="en-US" sz="2000" dirty="0">
              <a:solidFill>
                <a:srgbClr val="C00000"/>
              </a:solidFill>
            </a:endParaRPr>
          </a:p>
          <a:p>
            <a:r>
              <a:rPr lang="en-US" sz="2000" dirty="0">
                <a:solidFill>
                  <a:srgbClr val="C00000"/>
                </a:solidFill>
                <a:hlinkClick r:id="rId5">
                  <a:extLst>
                    <a:ext uri="{A12FA001-AC4F-418D-AE19-62706E023703}">
                      <ahyp:hlinkClr xmlns:ahyp="http://schemas.microsoft.com/office/drawing/2018/hyperlinkcolor" val="tx"/>
                    </a:ext>
                  </a:extLst>
                </a:hlinkClick>
              </a:rPr>
              <a:t>www.samhsa.gov</a:t>
            </a:r>
            <a:endParaRPr lang="en-US" sz="2000" dirty="0">
              <a:solidFill>
                <a:srgbClr val="C00000"/>
              </a:solidFill>
            </a:endParaRPr>
          </a:p>
          <a:p>
            <a:r>
              <a:rPr lang="en-US" sz="2000" dirty="0">
                <a:solidFill>
                  <a:srgbClr val="C00000"/>
                </a:solidFill>
              </a:rPr>
              <a:t>Substance Abuse and Mental Health Services Administration</a:t>
            </a: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p>
        </p:txBody>
      </p:sp>
      <p:sp>
        <p:nvSpPr>
          <p:cNvPr id="6" name="TextBox 5">
            <a:extLst>
              <a:ext uri="{FF2B5EF4-FFF2-40B4-BE49-F238E27FC236}">
                <a16:creationId xmlns:a16="http://schemas.microsoft.com/office/drawing/2014/main" id="{6FB274F9-28AE-413F-9AFC-9A570F6CA613}"/>
              </a:ext>
            </a:extLst>
          </p:cNvPr>
          <p:cNvSpPr txBox="1"/>
          <p:nvPr/>
        </p:nvSpPr>
        <p:spPr>
          <a:xfrm>
            <a:off x="1363580" y="697650"/>
            <a:ext cx="6096000" cy="769441"/>
          </a:xfrm>
          <a:prstGeom prst="rect">
            <a:avLst/>
          </a:prstGeom>
          <a:noFill/>
        </p:spPr>
        <p:txBody>
          <a:bodyPr wrap="square">
            <a:spAutoFit/>
          </a:bodyPr>
          <a:lstStyle/>
          <a:p>
            <a:pPr eaLnBrk="1" hangingPunct="1"/>
            <a:r>
              <a:rPr lang="en-US" altLang="en-US" sz="4400" b="1" dirty="0">
                <a:solidFill>
                  <a:srgbClr val="C00000"/>
                </a:solidFill>
                <a:latin typeface="Arial Nova Cond" panose="020B0506020202020204" pitchFamily="34" charset="0"/>
                <a:ea typeface="+mj-ea"/>
                <a:cs typeface="+mj-cs"/>
              </a:rPr>
              <a:t>Helpful Tools</a:t>
            </a:r>
          </a:p>
        </p:txBody>
      </p:sp>
    </p:spTree>
    <p:extLst>
      <p:ext uri="{BB962C8B-B14F-4D97-AF65-F5344CB8AC3E}">
        <p14:creationId xmlns:p14="http://schemas.microsoft.com/office/powerpoint/2010/main" val="668030930"/>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500B3AE-791E-4579-AE63-F981A3ADA0F7}"/>
              </a:ext>
            </a:extLst>
          </p:cNvPr>
          <p:cNvSpPr>
            <a:spLocks noGrp="1" noChangeArrowheads="1"/>
          </p:cNvSpPr>
          <p:nvPr>
            <p:ph type="ctrTitle"/>
          </p:nvPr>
        </p:nvSpPr>
        <p:spPr>
          <a:xfrm>
            <a:off x="1524000" y="3276600"/>
            <a:ext cx="9144000" cy="926432"/>
          </a:xfrm>
          <a:solidFill>
            <a:srgbClr val="FF0000"/>
          </a:solidFill>
        </p:spPr>
        <p:txBody>
          <a:bodyPr/>
          <a:lstStyle/>
          <a:p>
            <a:pPr eaLnBrk="1" hangingPunct="1"/>
            <a:r>
              <a:rPr lang="en-US" altLang="en-US" b="1" dirty="0">
                <a:solidFill>
                  <a:srgbClr val="FFFFFF"/>
                </a:solidFill>
              </a:rPr>
              <a:t>PPG Training</a:t>
            </a:r>
          </a:p>
        </p:txBody>
      </p:sp>
      <p:sp>
        <p:nvSpPr>
          <p:cNvPr id="2" name="Subtitle 1">
            <a:extLst>
              <a:ext uri="{FF2B5EF4-FFF2-40B4-BE49-F238E27FC236}">
                <a16:creationId xmlns:a16="http://schemas.microsoft.com/office/drawing/2014/main" id="{3A6E237F-C1CB-4DBE-9C0C-AF001F40B10A}"/>
              </a:ext>
            </a:extLst>
          </p:cNvPr>
          <p:cNvSpPr>
            <a:spLocks noGrp="1"/>
          </p:cNvSpPr>
          <p:nvPr>
            <p:ph type="subTitle" idx="1"/>
          </p:nvPr>
        </p:nvSpPr>
        <p:spPr/>
        <p:txBody>
          <a:bodyPr/>
          <a:lstStyle/>
          <a:p>
            <a:r>
              <a:rPr lang="en-US" dirty="0"/>
              <a:t>Post-Survey </a:t>
            </a:r>
          </a:p>
        </p:txBody>
      </p:sp>
      <p:sp>
        <p:nvSpPr>
          <p:cNvPr id="5" name="TextBox 4">
            <a:extLst>
              <a:ext uri="{FF2B5EF4-FFF2-40B4-BE49-F238E27FC236}">
                <a16:creationId xmlns:a16="http://schemas.microsoft.com/office/drawing/2014/main" id="{E0A3178B-DD67-4EB6-8F75-4EDAAFCA0D72}"/>
              </a:ext>
            </a:extLst>
          </p:cNvPr>
          <p:cNvSpPr txBox="1"/>
          <p:nvPr/>
        </p:nvSpPr>
        <p:spPr>
          <a:xfrm>
            <a:off x="1367519" y="5578565"/>
            <a:ext cx="6098720" cy="369332"/>
          </a:xfrm>
          <a:prstGeom prst="rect">
            <a:avLst/>
          </a:prstGeom>
          <a:noFill/>
        </p:spPr>
        <p:txBody>
          <a:bodyPr wrap="square">
            <a:spAutoFit/>
          </a:bodyPr>
          <a:lstStyle/>
          <a:p>
            <a:r>
              <a:rPr lang="en-US" dirty="0">
                <a:hlinkClick r:id="rId3"/>
              </a:rPr>
              <a:t>https://www.surveymonkey.com/r/PPGPRE1234</a:t>
            </a:r>
            <a:endParaRPr lang="en-US" dirty="0"/>
          </a:p>
        </p:txBody>
      </p:sp>
      <p:pic>
        <p:nvPicPr>
          <p:cNvPr id="6" name="Picture 5" descr="Qr code&#10;&#10;Description automatically generated">
            <a:extLst>
              <a:ext uri="{FF2B5EF4-FFF2-40B4-BE49-F238E27FC236}">
                <a16:creationId xmlns:a16="http://schemas.microsoft.com/office/drawing/2014/main" id="{7A57714F-576C-484C-8025-A1C83EDDB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9214" y="4419600"/>
            <a:ext cx="2133600" cy="2133600"/>
          </a:xfrm>
          <a:prstGeom prst="rect">
            <a:avLst/>
          </a:prstGeom>
        </p:spPr>
      </p:pic>
    </p:spTree>
    <p:extLst>
      <p:ext uri="{BB962C8B-B14F-4D97-AF65-F5344CB8AC3E}">
        <p14:creationId xmlns:p14="http://schemas.microsoft.com/office/powerpoint/2010/main" val="3250812040"/>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C164C05-A9B2-4D8F-8DFF-7CA9310046BB}"/>
              </a:ext>
            </a:extLst>
          </p:cNvPr>
          <p:cNvSpPr>
            <a:spLocks noGrp="1" noChangeArrowheads="1"/>
          </p:cNvSpPr>
          <p:nvPr>
            <p:ph type="ctrTitle"/>
          </p:nvPr>
        </p:nvSpPr>
        <p:spPr/>
        <p:txBody>
          <a:bodyPr/>
          <a:lstStyle/>
          <a:p>
            <a:pPr eaLnBrk="1" hangingPunct="1"/>
            <a:r>
              <a:rPr lang="en-US" altLang="en-US" dirty="0"/>
              <a:t>PPG Certification Training Available</a:t>
            </a:r>
          </a:p>
        </p:txBody>
      </p:sp>
      <p:sp>
        <p:nvSpPr>
          <p:cNvPr id="49155" name="Rectangle 3">
            <a:extLst>
              <a:ext uri="{FF2B5EF4-FFF2-40B4-BE49-F238E27FC236}">
                <a16:creationId xmlns:a16="http://schemas.microsoft.com/office/drawing/2014/main" id="{9B43D50D-3629-4C50-A029-D82AD976E4E3}"/>
              </a:ext>
            </a:extLst>
          </p:cNvPr>
          <p:cNvSpPr>
            <a:spLocks noGrp="1" noChangeArrowheads="1"/>
          </p:cNvSpPr>
          <p:nvPr>
            <p:ph type="subTitle" idx="1"/>
          </p:nvPr>
        </p:nvSpPr>
        <p:spPr/>
        <p:txBody>
          <a:bodyPr/>
          <a:lstStyle/>
          <a:p>
            <a:pPr eaLnBrk="1" hangingPunct="1"/>
            <a:r>
              <a:rPr lang="en-US" altLang="en-US" sz="3600" b="1" dirty="0"/>
              <a:t>Ask for details</a:t>
            </a:r>
          </a:p>
          <a:p>
            <a:pPr eaLnBrk="1" hangingPunct="1"/>
            <a:r>
              <a:rPr lang="en-US" altLang="en-US" sz="3600" dirty="0"/>
              <a:t>cstilwell@informedfamilies.org</a:t>
            </a:r>
          </a:p>
          <a:p>
            <a:pPr eaLnBrk="1" hangingPunct="1"/>
            <a:endParaRPr lang="en-US" altLang="en-US" sz="3600" b="1" dirty="0"/>
          </a:p>
        </p:txBody>
      </p:sp>
    </p:spTree>
  </p:cSld>
  <p:clrMapOvr>
    <a:masterClrMapping/>
  </p:clrMapOvr>
  <p:transition spd="slow"/>
</p:sld>
</file>

<file path=ppt/theme/theme1.xml><?xml version="1.0" encoding="utf-8"?>
<a:theme xmlns:a="http://schemas.openxmlformats.org/drawingml/2006/main" name="BevelVTI">
  <a:themeElements>
    <a:clrScheme name="AnalogousFromDarkSeedLeftStep">
      <a:dk1>
        <a:srgbClr val="000000"/>
      </a:dk1>
      <a:lt1>
        <a:srgbClr val="FFFFFF"/>
      </a:lt1>
      <a:dk2>
        <a:srgbClr val="321C1C"/>
      </a:dk2>
      <a:lt2>
        <a:srgbClr val="F0F2F3"/>
      </a:lt2>
      <a:accent1>
        <a:srgbClr val="E76F29"/>
      </a:accent1>
      <a:accent2>
        <a:srgbClr val="D51720"/>
      </a:accent2>
      <a:accent3>
        <a:srgbClr val="E72981"/>
      </a:accent3>
      <a:accent4>
        <a:srgbClr val="D517BE"/>
      </a:accent4>
      <a:accent5>
        <a:srgbClr val="AE29E7"/>
      </a:accent5>
      <a:accent6>
        <a:srgbClr val="5825D7"/>
      </a:accent6>
      <a:hlink>
        <a:srgbClr val="AE3FBF"/>
      </a:hlink>
      <a:folHlink>
        <a:srgbClr val="7F7F7F"/>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2.xml><?xml version="1.0" encoding="utf-8"?>
<a:theme xmlns:a="http://schemas.openxmlformats.org/drawingml/2006/main" name="Default Design">
  <a:themeElements>
    <a:clrScheme name="">
      <a:dk1>
        <a:srgbClr val="000000"/>
      </a:dk1>
      <a:lt1>
        <a:srgbClr val="FF0000"/>
      </a:lt1>
      <a:dk2>
        <a:srgbClr val="000000"/>
      </a:dk2>
      <a:lt2>
        <a:srgbClr val="808080"/>
      </a:lt2>
      <a:accent1>
        <a:srgbClr val="00CC99"/>
      </a:accent1>
      <a:accent2>
        <a:srgbClr val="3333CC"/>
      </a:accent2>
      <a:accent3>
        <a:srgbClr val="FFAAAA"/>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105">
      <a:dk1>
        <a:sysClr val="windowText" lastClr="000000"/>
      </a:dk1>
      <a:lt1>
        <a:sysClr val="window" lastClr="FFFFFF"/>
      </a:lt1>
      <a:dk2>
        <a:srgbClr val="3F3F3F"/>
      </a:dk2>
      <a:lt2>
        <a:srgbClr val="E7E6E6"/>
      </a:lt2>
      <a:accent1>
        <a:srgbClr val="FF6D6D"/>
      </a:accent1>
      <a:accent2>
        <a:srgbClr val="FF8B8B"/>
      </a:accent2>
      <a:accent3>
        <a:srgbClr val="FF8181"/>
      </a:accent3>
      <a:accent4>
        <a:srgbClr val="FF9B9B"/>
      </a:accent4>
      <a:accent5>
        <a:srgbClr val="FFABAB"/>
      </a:accent5>
      <a:accent6>
        <a:srgbClr val="FFAFAF"/>
      </a:accent6>
      <a:hlink>
        <a:srgbClr val="3F3F3F"/>
      </a:hlink>
      <a:folHlink>
        <a:srgbClr val="FF6D6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328976_Minimalist presentation_RVA_v4" id="{DA616D2A-CFEC-48D2-90FC-DF66CF8D2F8A}" vid="{8F2838F8-33B8-457C-9B19-1E5863B0E0D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2653</TotalTime>
  <Words>7381</Words>
  <Application>Microsoft Office PowerPoint</Application>
  <PresentationFormat>Widescreen</PresentationFormat>
  <Paragraphs>1907</Paragraphs>
  <Slides>98</Slides>
  <Notes>79</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98</vt:i4>
      </vt:variant>
    </vt:vector>
  </HeadingPairs>
  <TitlesOfParts>
    <vt:vector size="118" baseType="lpstr">
      <vt:lpstr>Abadi Extra Light</vt:lpstr>
      <vt:lpstr>Aharoni</vt:lpstr>
      <vt:lpstr>Amasis MT Pro Black</vt:lpstr>
      <vt:lpstr>Arial</vt:lpstr>
      <vt:lpstr>Arial Nova Cond</vt:lpstr>
      <vt:lpstr>Bierstadt</vt:lpstr>
      <vt:lpstr>Calibri</vt:lpstr>
      <vt:lpstr>Corbel</vt:lpstr>
      <vt:lpstr>Garamond</vt:lpstr>
      <vt:lpstr>Helvetica</vt:lpstr>
      <vt:lpstr>Helvetica Neue</vt:lpstr>
      <vt:lpstr>Helvetica Neue Light</vt:lpstr>
      <vt:lpstr>Raleway</vt:lpstr>
      <vt:lpstr>Tahoma</vt:lpstr>
      <vt:lpstr>Times New Roman</vt:lpstr>
      <vt:lpstr>Wingdings</vt:lpstr>
      <vt:lpstr>BevelVTI</vt:lpstr>
      <vt:lpstr>Default Design</vt:lpstr>
      <vt:lpstr>Office Theme</vt:lpstr>
      <vt:lpstr>1_Office Theme</vt:lpstr>
      <vt:lpstr>PowerPoint Presentation</vt:lpstr>
      <vt:lpstr>PowerPoint Presentation</vt:lpstr>
      <vt:lpstr>About Us</vt:lpstr>
      <vt:lpstr>Contact Information</vt:lpstr>
      <vt:lpstr>Four-Part Series</vt:lpstr>
      <vt:lpstr>PPG Training</vt:lpstr>
      <vt:lpstr>PowerPoint Presentation</vt:lpstr>
      <vt:lpstr>PPG Certification Training Available</vt:lpstr>
      <vt:lpstr>Brain Development and the  Effects of   Alcohol/Drugs</vt:lpstr>
      <vt:lpstr>PowerPoint Presentation</vt:lpstr>
      <vt:lpstr>Arc of Distortion</vt:lpstr>
      <vt:lpstr>The Thought Cycle</vt:lpstr>
      <vt:lpstr>Brain Development</vt:lpstr>
      <vt:lpstr>Brain Development</vt:lpstr>
      <vt:lpstr>PowerPoint Presentation</vt:lpstr>
      <vt:lpstr>PowerPoint Presentation</vt:lpstr>
      <vt:lpstr>PowerPoint Presentation</vt:lpstr>
      <vt:lpstr>PowerPoint Presentation</vt:lpstr>
      <vt:lpstr>PowerPoint Presentation</vt:lpstr>
      <vt:lpstr>Brain Development</vt:lpstr>
      <vt:lpstr>Brain Development</vt:lpstr>
      <vt:lpstr>Brain Development</vt:lpstr>
      <vt:lpstr>Brain Development</vt:lpstr>
      <vt:lpstr>Brain Development </vt:lpstr>
      <vt:lpstr>Brain Development Teen Drinking and Driving</vt:lpstr>
      <vt:lpstr>Brain Development Teen Drinking and Driving</vt:lpstr>
      <vt:lpstr>Percentages of Past Year Alcohol Dependence or Abuse  Among Adults Aged 21 or Older, by Age of First Use  (SAMHSA, 2004)</vt:lpstr>
      <vt:lpstr>PowerPoint Presentation</vt:lpstr>
      <vt:lpstr>Marijuana Binds Cannabinoid Receptors Located Throughout the Brain  (source NIDA)    </vt:lpstr>
      <vt:lpstr>PowerPoint Presentation</vt:lpstr>
      <vt:lpstr>Brain Development Teen Sexual Activity</vt:lpstr>
      <vt:lpstr>Brain Development Academics/School</vt:lpstr>
      <vt:lpstr>PowerPoint Presentation</vt:lpstr>
      <vt:lpstr>End of Agenda 1</vt:lpstr>
      <vt:lpstr>PowerPoint Presentation</vt:lpstr>
      <vt:lpstr>PowerPoint Presentation</vt:lpstr>
      <vt:lpstr> Media – Television  What do you see on TV? </vt:lpstr>
      <vt:lpstr>Facts about Television</vt:lpstr>
      <vt:lpstr>Alcohol Advertising</vt:lpstr>
      <vt:lpstr>Marketing TACTICS</vt:lpstr>
      <vt:lpstr>PowerPoint Presentation</vt:lpstr>
      <vt:lpstr>Television Parenting Tips</vt:lpstr>
      <vt:lpstr>PowerPoint Presentation</vt:lpstr>
      <vt:lpstr>Consumption Trends – Beyond Smoking</vt:lpstr>
      <vt:lpstr>Edibles</vt:lpstr>
      <vt:lpstr>PowerPoint Presentation</vt:lpstr>
      <vt:lpstr> “Weed” Redefined</vt:lpstr>
      <vt:lpstr>PowerPoint Presentation</vt:lpstr>
      <vt:lpstr>PowerPoint Presentation</vt:lpstr>
      <vt:lpstr>PowerPoint Presentation</vt:lpstr>
      <vt:lpstr>Improper Usage of Mobile</vt:lpstr>
      <vt:lpstr>WHAT IS Sexting?</vt:lpstr>
      <vt:lpstr>PowerPoint Presentation</vt:lpstr>
      <vt:lpstr>Internet Safety Parenting Tips</vt:lpstr>
      <vt:lpstr>PowerPoint Presentation</vt:lpstr>
      <vt:lpstr>Internet Safety Parenting Tips</vt:lpstr>
      <vt:lpstr>Top Ten Internet Acronyms Every Parent  Should Know</vt:lpstr>
      <vt:lpstr>Possible Consequences of Sexting </vt:lpstr>
      <vt:lpstr>End of Agenda 2</vt:lpstr>
      <vt:lpstr>Agenda Three</vt:lpstr>
      <vt:lpstr>What are social norms?</vt:lpstr>
      <vt:lpstr>Is This Normal To You?</vt:lpstr>
      <vt:lpstr>Think About Your Social Norms</vt:lpstr>
      <vt:lpstr>Social Norms</vt:lpstr>
      <vt:lpstr>What are some things you consider the NORM now that are different from when you were growing up?_________________ ____________________________________________________</vt:lpstr>
      <vt:lpstr>Think About Your Social Norms</vt:lpstr>
      <vt:lpstr>Social Norms Influence Underage Drinking</vt:lpstr>
      <vt:lpstr>Let’s Do An Environmental Scan</vt:lpstr>
      <vt:lpstr>PowerPoint Presentation</vt:lpstr>
      <vt:lpstr>Social Norms &amp; Alcoholism</vt:lpstr>
      <vt:lpstr>What are the benefits of the Minimum Legal Drinking Age?</vt:lpstr>
      <vt:lpstr>PowerPoint Presentation</vt:lpstr>
      <vt:lpstr>Every year in Florida there are more than  16,000 CRASHES in which alcohol is suspected.  7,000 INJURIES &amp;  800 DEATHS yearly. </vt:lpstr>
      <vt:lpstr>Is your child at risk?</vt:lpstr>
      <vt:lpstr>What are risk &amp; protective factors?</vt:lpstr>
      <vt:lpstr>Example of a Risk Factor</vt:lpstr>
      <vt:lpstr>More Examples of Risk Factors </vt:lpstr>
      <vt:lpstr>More Examples of Protective Factors </vt:lpstr>
      <vt:lpstr>What Does All of This Mean?</vt:lpstr>
      <vt:lpstr>PowerPoint Presentation</vt:lpstr>
      <vt:lpstr>It Takes A Village…</vt:lpstr>
      <vt:lpstr>End of Agenda 3</vt:lpstr>
      <vt:lpstr>Agenda Four</vt:lpstr>
      <vt:lpstr>Different Parenting Styles</vt:lpstr>
      <vt:lpstr>What is a Parent Peer Group?</vt:lpstr>
      <vt:lpstr>What do Parent Peer Groups do?</vt:lpstr>
      <vt:lpstr>What Else do Parent Peer Groups do?</vt:lpstr>
      <vt:lpstr>What is a Guideline?</vt:lpstr>
      <vt:lpstr>Steps to Forming a Parent Peer Group</vt:lpstr>
      <vt:lpstr>Steps to Form a PPG (continued)</vt:lpstr>
      <vt:lpstr>Steps to Form a PPG (continued)</vt:lpstr>
      <vt:lpstr>In Summary</vt:lpstr>
      <vt:lpstr>Make a list of those you feel can join us.</vt:lpstr>
      <vt:lpstr>Agenda 4</vt:lpstr>
      <vt:lpstr>Part II</vt:lpstr>
      <vt:lpstr>PowerPoint Presentation</vt:lpstr>
      <vt:lpstr>PPG Training</vt:lpstr>
      <vt:lpstr>PPG Certification Training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PEER GROUP LEADER TRAINING ©</dc:title>
  <dc:creator>Mery Dominguez</dc:creator>
  <cp:lastModifiedBy>Trevor Williams</cp:lastModifiedBy>
  <cp:revision>22</cp:revision>
  <dcterms:created xsi:type="dcterms:W3CDTF">2021-09-06T19:10:53Z</dcterms:created>
  <dcterms:modified xsi:type="dcterms:W3CDTF">2024-08-26T19:02:22Z</dcterms:modified>
</cp:coreProperties>
</file>